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444" r:id="rId5"/>
    <p:sldId id="273" r:id="rId6"/>
    <p:sldId id="275" r:id="rId7"/>
    <p:sldId id="445" r:id="rId8"/>
    <p:sldId id="460" r:id="rId9"/>
    <p:sldId id="450" r:id="rId10"/>
    <p:sldId id="465" r:id="rId11"/>
    <p:sldId id="461" r:id="rId12"/>
    <p:sldId id="333" r:id="rId13"/>
    <p:sldId id="453" r:id="rId14"/>
    <p:sldId id="454" r:id="rId15"/>
    <p:sldId id="464" r:id="rId16"/>
    <p:sldId id="457" r:id="rId17"/>
    <p:sldId id="455" r:id="rId18"/>
    <p:sldId id="462" r:id="rId19"/>
    <p:sldId id="463" r:id="rId20"/>
    <p:sldId id="452" r:id="rId21"/>
    <p:sldId id="446" r:id="rId22"/>
    <p:sldId id="449" r:id="rId23"/>
    <p:sldId id="334" r:id="rId24"/>
    <p:sldId id="447" r:id="rId25"/>
    <p:sldId id="448" r:id="rId26"/>
    <p:sldId id="335" r:id="rId27"/>
    <p:sldId id="343" r:id="rId28"/>
    <p:sldId id="327" r:id="rId29"/>
    <p:sldId id="265" r:id="rId3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9F3470-4F6B-1AFF-2704-CBB3F6A27D19}" name="Fanny Chappuis" initials="FC" userId="S::chappuis@childrightsconnect.org::0a3153c7-e288-433e-94a7-c9466a963c31" providerId="AD"/>
  <p188:author id="{93019CEA-62CD-F571-96A3-0377C718318F}" name="Marta Verdeille" initials="MV" userId="S::crcprogrammes@childrightsconnect.org::2d6056d7-a953-4079-a0e1-59680dd2b9a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Chappuis" initials="FC" lastIdx="24" clrIdx="0">
    <p:extLst>
      <p:ext uri="{19B8F6BF-5375-455C-9EA6-DF929625EA0E}">
        <p15:presenceInfo xmlns:p15="http://schemas.microsoft.com/office/powerpoint/2012/main" userId="S::chappuis@childrightsconnect.org::0a3153c7-e288-433e-94a7-c9466a963c31" providerId="AD"/>
      </p:ext>
    </p:extLst>
  </p:cmAuthor>
  <p:cmAuthor id="2" name="Melissa Varron" initials="MV" lastIdx="9" clrIdx="1">
    <p:extLst>
      <p:ext uri="{19B8F6BF-5375-455C-9EA6-DF929625EA0E}">
        <p15:presenceInfo xmlns:p15="http://schemas.microsoft.com/office/powerpoint/2012/main" userId="S::crcprogrammes@childrightsconnect.org::2d6056d7-a953-4079-a0e1-59680dd2b9aa" providerId="AD"/>
      </p:ext>
    </p:extLst>
  </p:cmAuthor>
  <p:cmAuthor id="3" name="Raúl Saucedo" initials="RS" lastIdx="2" clrIdx="2">
    <p:extLst>
      <p:ext uri="{19B8F6BF-5375-455C-9EA6-DF929625EA0E}">
        <p15:presenceInfo xmlns:p15="http://schemas.microsoft.com/office/powerpoint/2012/main" userId="S::hrc.programmes@childrightsconnect.org::d5388cb5-51b8-45cf-a4de-0261ab518747" providerId="AD"/>
      </p:ext>
    </p:extLst>
  </p:cmAuthor>
  <p:cmAuthor id="4" name="Agnes Gracia" initials="AG" lastIdx="3" clrIdx="3">
    <p:extLst>
      <p:ext uri="{19B8F6BF-5375-455C-9EA6-DF929625EA0E}">
        <p15:presenceInfo xmlns:p15="http://schemas.microsoft.com/office/powerpoint/2012/main" userId="S::gracia@childrightsconnect.org::2329b77b-3117-48a7-a681-0aebaaada2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0607D-B95F-4B55-9F37-C18D6884973F}" v="75" dt="2022-04-26T13:51:58.359"/>
    <p1510:client id="{2B12644F-CC29-4F63-8AFD-7F108F7AD7C1}" vWet="2" dt="2022-04-26T11:05:52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Varron" userId="S::crcprogrammes@childrightsconnect.org::2d6056d7-a953-4079-a0e1-59680dd2b9aa" providerId="AD" clId="Web-{543B8D8A-C50D-8165-03EF-0EA89445FA65}"/>
    <pc:docChg chg="modSld">
      <pc:chgData name="Melissa Varron" userId="S::crcprogrammes@childrightsconnect.org::2d6056d7-a953-4079-a0e1-59680dd2b9aa" providerId="AD" clId="Web-{543B8D8A-C50D-8165-03EF-0EA89445FA65}" dt="2021-05-10T16:07:35.166" v="2169" actId="20577"/>
      <pc:docMkLst>
        <pc:docMk/>
      </pc:docMkLst>
      <pc:sldChg chg="modSp">
        <pc:chgData name="Melissa Varron" userId="S::crcprogrammes@childrightsconnect.org::2d6056d7-a953-4079-a0e1-59680dd2b9aa" providerId="AD" clId="Web-{543B8D8A-C50D-8165-03EF-0EA89445FA65}" dt="2021-05-10T15:21:27.869" v="1560" actId="20577"/>
        <pc:sldMkLst>
          <pc:docMk/>
          <pc:sldMk cId="1824251001" sldId="265"/>
        </pc:sldMkLst>
        <pc:spChg chg="mod">
          <ac:chgData name="Melissa Varron" userId="S::crcprogrammes@childrightsconnect.org::2d6056d7-a953-4079-a0e1-59680dd2b9aa" providerId="AD" clId="Web-{543B8D8A-C50D-8165-03EF-0EA89445FA65}" dt="2021-05-10T15:21:27.869" v="1560" actId="20577"/>
          <ac:spMkLst>
            <pc:docMk/>
            <pc:sldMk cId="1824251001" sldId="265"/>
            <ac:spMk id="28674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3:51:20.525" v="31" actId="20577"/>
        <pc:sldMkLst>
          <pc:docMk/>
          <pc:sldMk cId="2674380225" sldId="273"/>
        </pc:sldMkLst>
        <pc:spChg chg="mod">
          <ac:chgData name="Melissa Varron" userId="S::crcprogrammes@childrightsconnect.org::2d6056d7-a953-4079-a0e1-59680dd2b9aa" providerId="AD" clId="Web-{543B8D8A-C50D-8165-03EF-0EA89445FA65}" dt="2021-05-10T13:51:20.525" v="31" actId="20577"/>
          <ac:spMkLst>
            <pc:docMk/>
            <pc:sldMk cId="2674380225" sldId="273"/>
            <ac:spMk id="4097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1:49.254" v="2148" actId="20577"/>
        <pc:sldMkLst>
          <pc:docMk/>
          <pc:sldMk cId="1481798214" sldId="275"/>
        </pc:sldMkLst>
        <pc:spChg chg="mod">
          <ac:chgData name="Melissa Varron" userId="S::crcprogrammes@childrightsconnect.org::2d6056d7-a953-4079-a0e1-59680dd2b9aa" providerId="AD" clId="Web-{543B8D8A-C50D-8165-03EF-0EA89445FA65}" dt="2021-05-10T16:01:49.254" v="2148" actId="20577"/>
          <ac:spMkLst>
            <pc:docMk/>
            <pc:sldMk cId="1481798214" sldId="275"/>
            <ac:spMk id="2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4:24.288" v="2162" actId="20577"/>
        <pc:sldMkLst>
          <pc:docMk/>
          <pc:sldMk cId="1242154005" sldId="327"/>
        </pc:sldMkLst>
        <pc:spChg chg="mod">
          <ac:chgData name="Melissa Varron" userId="S::crcprogrammes@childrightsconnect.org::2d6056d7-a953-4079-a0e1-59680dd2b9aa" providerId="AD" clId="Web-{543B8D8A-C50D-8165-03EF-0EA89445FA65}" dt="2021-05-10T16:04:24.288" v="2162" actId="20577"/>
          <ac:spMkLst>
            <pc:docMk/>
            <pc:sldMk cId="1242154005" sldId="327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7:35.135" v="2168" actId="20577"/>
        <pc:sldMkLst>
          <pc:docMk/>
          <pc:sldMk cId="632086771" sldId="333"/>
        </pc:sldMkLst>
        <pc:spChg chg="mod">
          <ac:chgData name="Melissa Varron" userId="S::crcprogrammes@childrightsconnect.org::2d6056d7-a953-4079-a0e1-59680dd2b9aa" providerId="AD" clId="Web-{543B8D8A-C50D-8165-03EF-0EA89445FA65}" dt="2021-05-10T14:09:27.013" v="362" actId="1076"/>
          <ac:spMkLst>
            <pc:docMk/>
            <pc:sldMk cId="632086771" sldId="333"/>
            <ac:spMk id="7" creationId="{BF629C6C-8D69-450A-81F9-BAC4DAF20A5B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7:35.135" v="2168" actId="20577"/>
          <ac:spMkLst>
            <pc:docMk/>
            <pc:sldMk cId="632086771" sldId="333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7:35.073" v="2167" actId="20577"/>
        <pc:sldMkLst>
          <pc:docMk/>
          <pc:sldMk cId="2440489797" sldId="334"/>
        </pc:sldMkLst>
        <pc:spChg chg="mod">
          <ac:chgData name="Melissa Varron" userId="S::crcprogrammes@childrightsconnect.org::2d6056d7-a953-4079-a0e1-59680dd2b9aa" providerId="AD" clId="Web-{543B8D8A-C50D-8165-03EF-0EA89445FA65}" dt="2021-05-10T15:14:30.268" v="1224" actId="20577"/>
          <ac:spMkLst>
            <pc:docMk/>
            <pc:sldMk cId="2440489797" sldId="334"/>
            <ac:spMk id="6" creationId="{5A759E5E-7BEC-4D95-B201-8A3F379773D2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7:35.073" v="2167" actId="20577"/>
          <ac:spMkLst>
            <pc:docMk/>
            <pc:sldMk cId="2440489797" sldId="334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7:35.166" v="2169" actId="20577"/>
        <pc:sldMkLst>
          <pc:docMk/>
          <pc:sldMk cId="2240597510" sldId="335"/>
        </pc:sldMkLst>
        <pc:spChg chg="mod">
          <ac:chgData name="Melissa Varron" userId="S::crcprogrammes@childrightsconnect.org::2d6056d7-a953-4079-a0e1-59680dd2b9aa" providerId="AD" clId="Web-{543B8D8A-C50D-8165-03EF-0EA89445FA65}" dt="2021-05-10T15:16:43.332" v="1291" actId="20577"/>
          <ac:spMkLst>
            <pc:docMk/>
            <pc:sldMk cId="2240597510" sldId="335"/>
            <ac:spMk id="6" creationId="{6D4F3881-8B3F-426F-A00D-07C4562D423D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7:35.166" v="2169" actId="20577"/>
          <ac:spMkLst>
            <pc:docMk/>
            <pc:sldMk cId="2240597510" sldId="335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1:14.019" v="2143" actId="20577"/>
        <pc:sldMkLst>
          <pc:docMk/>
          <pc:sldMk cId="3016748956" sldId="341"/>
        </pc:sldMkLst>
        <pc:spChg chg="mod">
          <ac:chgData name="Melissa Varron" userId="S::crcprogrammes@childrightsconnect.org::2d6056d7-a953-4079-a0e1-59680dd2b9aa" providerId="AD" clId="Web-{543B8D8A-C50D-8165-03EF-0EA89445FA65}" dt="2021-05-10T16:01:14.019" v="2143" actId="20577"/>
          <ac:spMkLst>
            <pc:docMk/>
            <pc:sldMk cId="3016748956" sldId="341"/>
            <ac:spMk id="2" creationId="{8C95F018-7ED3-4B5B-B5A9-201E4720F092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4:26:14.562" v="855" actId="20577"/>
          <ac:spMkLst>
            <pc:docMk/>
            <pc:sldMk cId="3016748956" sldId="341"/>
            <ac:spMk id="9" creationId="{0D2EAF94-B6DC-41F5-B7E1-DA4748D43D2D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4:10.647" v="2159"/>
        <pc:sldMkLst>
          <pc:docMk/>
          <pc:sldMk cId="2975686097" sldId="343"/>
        </pc:sldMkLst>
        <pc:spChg chg="mod">
          <ac:chgData name="Melissa Varron" userId="S::crcprogrammes@childrightsconnect.org::2d6056d7-a953-4079-a0e1-59680dd2b9aa" providerId="AD" clId="Web-{543B8D8A-C50D-8165-03EF-0EA89445FA65}" dt="2021-05-10T16:04:10.647" v="2159"/>
          <ac:spMkLst>
            <pc:docMk/>
            <pc:sldMk cId="2975686097" sldId="343"/>
            <ac:spMk id="2" creationId="{00000000-0000-0000-0000-000000000000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5:21:06.368" v="1532" actId="20577"/>
          <ac:spMkLst>
            <pc:docMk/>
            <pc:sldMk cId="2975686097" sldId="343"/>
            <ac:spMk id="4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1:20.519" v="2144" actId="20577"/>
        <pc:sldMkLst>
          <pc:docMk/>
          <pc:sldMk cId="1149185710" sldId="445"/>
        </pc:sldMkLst>
        <pc:spChg chg="mod">
          <ac:chgData name="Melissa Varron" userId="S::crcprogrammes@childrightsconnect.org::2d6056d7-a953-4079-a0e1-59680dd2b9aa" providerId="AD" clId="Web-{543B8D8A-C50D-8165-03EF-0EA89445FA65}" dt="2021-05-10T14:20:10.290" v="585" actId="20577"/>
          <ac:spMkLst>
            <pc:docMk/>
            <pc:sldMk cId="1149185710" sldId="445"/>
            <ac:spMk id="10" creationId="{3340CF81-BF70-4D20-BBCA-D58F03244649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1:20.519" v="2144" actId="20577"/>
          <ac:spMkLst>
            <pc:docMk/>
            <pc:sldMk cId="1149185710" sldId="445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5:23.898" v="2165" actId="20577"/>
        <pc:sldMkLst>
          <pc:docMk/>
          <pc:sldMk cId="1169428525" sldId="446"/>
        </pc:sldMkLst>
        <pc:spChg chg="mod">
          <ac:chgData name="Melissa Varron" userId="S::crcprogrammes@childrightsconnect.org::2d6056d7-a953-4079-a0e1-59680dd2b9aa" providerId="AD" clId="Web-{543B8D8A-C50D-8165-03EF-0EA89445FA65}" dt="2021-05-10T16:05:23.898" v="2165" actId="20577"/>
          <ac:spMkLst>
            <pc:docMk/>
            <pc:sldMk cId="1169428525" sldId="446"/>
            <ac:spMk id="10" creationId="{3340CF81-BF70-4D20-BBCA-D58F03244649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2:38.896" v="2150"/>
          <ac:spMkLst>
            <pc:docMk/>
            <pc:sldMk cId="1169428525" sldId="446"/>
            <ac:spMk id="9218" creationId="{00000000-0000-0000-0000-000000000000}"/>
          </ac:spMkLst>
        </pc:spChg>
      </pc:sldChg>
      <pc:sldChg chg="addSp delSp modSp">
        <pc:chgData name="Melissa Varron" userId="S::crcprogrammes@childrightsconnect.org::2d6056d7-a953-4079-a0e1-59680dd2b9aa" providerId="AD" clId="Web-{543B8D8A-C50D-8165-03EF-0EA89445FA65}" dt="2021-05-10T16:03:57.209" v="2157"/>
        <pc:sldMkLst>
          <pc:docMk/>
          <pc:sldMk cId="744982544" sldId="447"/>
        </pc:sldMkLst>
        <pc:spChg chg="mod">
          <ac:chgData name="Melissa Varron" userId="S::crcprogrammes@childrightsconnect.org::2d6056d7-a953-4079-a0e1-59680dd2b9aa" providerId="AD" clId="Web-{543B8D8A-C50D-8165-03EF-0EA89445FA65}" dt="2021-05-10T16:03:57.209" v="2157"/>
          <ac:spMkLst>
            <pc:docMk/>
            <pc:sldMk cId="744982544" sldId="447"/>
            <ac:spMk id="2" creationId="{00000000-0000-0000-0000-000000000000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5:38:43.136" v="2089" actId="20577"/>
          <ac:spMkLst>
            <pc:docMk/>
            <pc:sldMk cId="744982544" sldId="447"/>
            <ac:spMk id="4" creationId="{00000000-0000-0000-0000-000000000000}"/>
          </ac:spMkLst>
        </pc:spChg>
        <pc:spChg chg="add del mod">
          <ac:chgData name="Melissa Varron" userId="S::crcprogrammes@childrightsconnect.org::2d6056d7-a953-4079-a0e1-59680dd2b9aa" providerId="AD" clId="Web-{543B8D8A-C50D-8165-03EF-0EA89445FA65}" dt="2021-05-10T15:57:40.594" v="2119"/>
          <ac:spMkLst>
            <pc:docMk/>
            <pc:sldMk cId="744982544" sldId="447"/>
            <ac:spMk id="7" creationId="{50F4C84B-C3BA-45C3-A328-B5EABE22D2CB}"/>
          </ac:spMkLst>
        </pc:spChg>
        <pc:spChg chg="add mod">
          <ac:chgData name="Melissa Varron" userId="S::crcprogrammes@childrightsconnect.org::2d6056d7-a953-4079-a0e1-59680dd2b9aa" providerId="AD" clId="Web-{543B8D8A-C50D-8165-03EF-0EA89445FA65}" dt="2021-05-10T15:58:42.798" v="2131" actId="14100"/>
          <ac:spMkLst>
            <pc:docMk/>
            <pc:sldMk cId="744982544" sldId="447"/>
            <ac:spMk id="8" creationId="{7D92F990-E47B-420E-B0F2-C7528EB09F31}"/>
          </ac:spMkLst>
        </pc:spChg>
        <pc:picChg chg="add del mod">
          <ac:chgData name="Melissa Varron" userId="S::crcprogrammes@childrightsconnect.org::2d6056d7-a953-4079-a0e1-59680dd2b9aa" providerId="AD" clId="Web-{543B8D8A-C50D-8165-03EF-0EA89445FA65}" dt="2021-05-10T15:40:48.107" v="2104"/>
          <ac:picMkLst>
            <pc:docMk/>
            <pc:sldMk cId="744982544" sldId="447"/>
            <ac:picMk id="3" creationId="{00C42A8A-6FB4-4E42-B6A9-EC7537969472}"/>
          </ac:picMkLst>
        </pc:picChg>
        <pc:picChg chg="add del mod">
          <ac:chgData name="Melissa Varron" userId="S::crcprogrammes@childrightsconnect.org::2d6056d7-a953-4079-a0e1-59680dd2b9aa" providerId="AD" clId="Web-{543B8D8A-C50D-8165-03EF-0EA89445FA65}" dt="2021-05-10T15:54:07.606" v="2108"/>
          <ac:picMkLst>
            <pc:docMk/>
            <pc:sldMk cId="744982544" sldId="447"/>
            <ac:picMk id="5" creationId="{645C1FAB-9FC9-459B-938D-39D6E4AFF10D}"/>
          </ac:picMkLst>
        </pc:picChg>
        <pc:picChg chg="add mod">
          <ac:chgData name="Melissa Varron" userId="S::crcprogrammes@childrightsconnect.org::2d6056d7-a953-4079-a0e1-59680dd2b9aa" providerId="AD" clId="Web-{543B8D8A-C50D-8165-03EF-0EA89445FA65}" dt="2021-05-10T16:03:45.412" v="2156" actId="1076"/>
          <ac:picMkLst>
            <pc:docMk/>
            <pc:sldMk cId="744982544" sldId="447"/>
            <ac:picMk id="6" creationId="{D58D8565-E07E-4F97-AF60-4D02390536AE}"/>
          </ac:picMkLst>
        </pc:picChg>
      </pc:sldChg>
      <pc:sldChg chg="modSp">
        <pc:chgData name="Melissa Varron" userId="S::crcprogrammes@childrightsconnect.org::2d6056d7-a953-4079-a0e1-59680dd2b9aa" providerId="AD" clId="Web-{543B8D8A-C50D-8165-03EF-0EA89445FA65}" dt="2021-05-10T16:03:28.068" v="2154"/>
        <pc:sldMkLst>
          <pc:docMk/>
          <pc:sldMk cId="3710276402" sldId="448"/>
        </pc:sldMkLst>
        <pc:spChg chg="mod">
          <ac:chgData name="Melissa Varron" userId="S::crcprogrammes@childrightsconnect.org::2d6056d7-a953-4079-a0e1-59680dd2b9aa" providerId="AD" clId="Web-{543B8D8A-C50D-8165-03EF-0EA89445FA65}" dt="2021-05-10T15:33:14.959" v="2088" actId="20577"/>
          <ac:spMkLst>
            <pc:docMk/>
            <pc:sldMk cId="3710276402" sldId="448"/>
            <ac:spMk id="10" creationId="{3340CF81-BF70-4D20-BBCA-D58F03244649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3:28.068" v="2154"/>
          <ac:spMkLst>
            <pc:docMk/>
            <pc:sldMk cId="3710276402" sldId="448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3:03.880" v="2153" actId="20577"/>
        <pc:sldMkLst>
          <pc:docMk/>
          <pc:sldMk cId="4037237871" sldId="449"/>
        </pc:sldMkLst>
        <pc:spChg chg="mod">
          <ac:chgData name="Melissa Varron" userId="S::crcprogrammes@childrightsconnect.org::2d6056d7-a953-4079-a0e1-59680dd2b9aa" providerId="AD" clId="Web-{543B8D8A-C50D-8165-03EF-0EA89445FA65}" dt="2021-05-10T16:03:03.880" v="2153" actId="20577"/>
          <ac:spMkLst>
            <pc:docMk/>
            <pc:sldMk cId="4037237871" sldId="449"/>
            <ac:spMk id="10" creationId="{3340CF81-BF70-4D20-BBCA-D58F03244649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5:07:28.979" v="1069" actId="20577"/>
          <ac:spMkLst>
            <pc:docMk/>
            <pc:sldMk cId="4037237871" sldId="449"/>
            <ac:spMk id="9218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543B8D8A-C50D-8165-03EF-0EA89445FA65}" dt="2021-05-10T16:01:36.410" v="2146" actId="20577"/>
        <pc:sldMkLst>
          <pc:docMk/>
          <pc:sldMk cId="1343714474" sldId="450"/>
        </pc:sldMkLst>
        <pc:spChg chg="mod">
          <ac:chgData name="Melissa Varron" userId="S::crcprogrammes@childrightsconnect.org::2d6056d7-a953-4079-a0e1-59680dd2b9aa" providerId="AD" clId="Web-{543B8D8A-C50D-8165-03EF-0EA89445FA65}" dt="2021-05-10T14:05:49.244" v="222" actId="20577"/>
          <ac:spMkLst>
            <pc:docMk/>
            <pc:sldMk cId="1343714474" sldId="450"/>
            <ac:spMk id="10" creationId="{3340CF81-BF70-4D20-BBCA-D58F03244649}"/>
          </ac:spMkLst>
        </pc:spChg>
        <pc:spChg chg="mod">
          <ac:chgData name="Melissa Varron" userId="S::crcprogrammes@childrightsconnect.org::2d6056d7-a953-4079-a0e1-59680dd2b9aa" providerId="AD" clId="Web-{543B8D8A-C50D-8165-03EF-0EA89445FA65}" dt="2021-05-10T16:01:36.410" v="2146" actId="20577"/>
          <ac:spMkLst>
            <pc:docMk/>
            <pc:sldMk cId="1343714474" sldId="450"/>
            <ac:spMk id="9218" creationId="{00000000-0000-0000-0000-000000000000}"/>
          </ac:spMkLst>
        </pc:spChg>
      </pc:sldChg>
    </pc:docChg>
  </pc:docChgLst>
  <pc:docChgLst>
    <pc:chgData name="Raúl Saucedo" userId="S::hrc.programmes@childrightsconnect.org::d5388cb5-51b8-45cf-a4de-0261ab518747" providerId="AD" clId="Web-{BF3252EF-2E0C-A23E-30C8-7BD508308CF2}"/>
    <pc:docChg chg="modSld">
      <pc:chgData name="Raúl Saucedo" userId="S::hrc.programmes@childrightsconnect.org::d5388cb5-51b8-45cf-a4de-0261ab518747" providerId="AD" clId="Web-{BF3252EF-2E0C-A23E-30C8-7BD508308CF2}" dt="2021-04-11T14:27:02.863" v="40" actId="20577"/>
      <pc:docMkLst>
        <pc:docMk/>
      </pc:docMkLst>
      <pc:sldChg chg="modSp">
        <pc:chgData name="Raúl Saucedo" userId="S::hrc.programmes@childrightsconnect.org::d5388cb5-51b8-45cf-a4de-0261ab518747" providerId="AD" clId="Web-{BF3252EF-2E0C-A23E-30C8-7BD508308CF2}" dt="2021-04-11T14:23:16.982" v="6" actId="1076"/>
        <pc:sldMkLst>
          <pc:docMk/>
          <pc:sldMk cId="2818922302" sldId="258"/>
        </pc:sldMkLst>
        <pc:spChg chg="mod">
          <ac:chgData name="Raúl Saucedo" userId="S::hrc.programmes@childrightsconnect.org::d5388cb5-51b8-45cf-a4de-0261ab518747" providerId="AD" clId="Web-{BF3252EF-2E0C-A23E-30C8-7BD508308CF2}" dt="2021-04-11T14:23:16.982" v="6" actId="1076"/>
          <ac:spMkLst>
            <pc:docMk/>
            <pc:sldMk cId="2818922302" sldId="258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3:29.060" v="9" actId="20577"/>
        <pc:sldMkLst>
          <pc:docMk/>
          <pc:sldMk cId="562819058" sldId="259"/>
        </pc:sldMkLst>
        <pc:spChg chg="mod">
          <ac:chgData name="Raúl Saucedo" userId="S::hrc.programmes@childrightsconnect.org::d5388cb5-51b8-45cf-a4de-0261ab518747" providerId="AD" clId="Web-{BF3252EF-2E0C-A23E-30C8-7BD508308CF2}" dt="2021-04-11T14:23:29.060" v="9" actId="20577"/>
          <ac:spMkLst>
            <pc:docMk/>
            <pc:sldMk cId="562819058" sldId="259"/>
            <ac:spMk id="5" creationId="{81A74425-EB48-4E41-9BD7-3D47708CBF0C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3:43.654" v="13" actId="14100"/>
        <pc:sldMkLst>
          <pc:docMk/>
          <pc:sldMk cId="3907539175" sldId="261"/>
        </pc:sldMkLst>
        <pc:spChg chg="mod">
          <ac:chgData name="Raúl Saucedo" userId="S::hrc.programmes@childrightsconnect.org::d5388cb5-51b8-45cf-a4de-0261ab518747" providerId="AD" clId="Web-{BF3252EF-2E0C-A23E-30C8-7BD508308CF2}" dt="2021-04-11T14:23:43.654" v="13" actId="14100"/>
          <ac:spMkLst>
            <pc:docMk/>
            <pc:sldMk cId="3907539175" sldId="261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4:17.140" v="18" actId="14100"/>
        <pc:sldMkLst>
          <pc:docMk/>
          <pc:sldMk cId="661784694" sldId="262"/>
        </pc:sldMkLst>
        <pc:spChg chg="mod">
          <ac:chgData name="Raúl Saucedo" userId="S::hrc.programmes@childrightsconnect.org::d5388cb5-51b8-45cf-a4de-0261ab518747" providerId="AD" clId="Web-{BF3252EF-2E0C-A23E-30C8-7BD508308CF2}" dt="2021-04-11T14:24:17.140" v="18" actId="14100"/>
          <ac:spMkLst>
            <pc:docMk/>
            <pc:sldMk cId="661784694" sldId="262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33.050" v="35" actId="14100"/>
        <pc:sldMkLst>
          <pc:docMk/>
          <pc:sldMk cId="1303943344" sldId="267"/>
        </pc:sldMkLst>
        <pc:spChg chg="mod">
          <ac:chgData name="Raúl Saucedo" userId="S::hrc.programmes@childrightsconnect.org::d5388cb5-51b8-45cf-a4de-0261ab518747" providerId="AD" clId="Web-{BF3252EF-2E0C-A23E-30C8-7BD508308CF2}" dt="2021-04-11T14:26:33.050" v="35" actId="14100"/>
          <ac:spMkLst>
            <pc:docMk/>
            <pc:sldMk cId="1303943344" sldId="267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2:54.325" v="2" actId="20577"/>
        <pc:sldMkLst>
          <pc:docMk/>
          <pc:sldMk cId="1481798214" sldId="275"/>
        </pc:sldMkLst>
        <pc:spChg chg="mod">
          <ac:chgData name="Raúl Saucedo" userId="S::hrc.programmes@childrightsconnect.org::d5388cb5-51b8-45cf-a4de-0261ab518747" providerId="AD" clId="Web-{BF3252EF-2E0C-A23E-30C8-7BD508308CF2}" dt="2021-04-11T14:22:54.325" v="2" actId="20577"/>
          <ac:spMkLst>
            <pc:docMk/>
            <pc:sldMk cId="1481798214" sldId="275"/>
            <ac:spMk id="2" creationId="{00000000-0000-0000-0000-000000000000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5:16.126" v="25" actId="20577"/>
        <pc:sldMkLst>
          <pc:docMk/>
          <pc:sldMk cId="4169913379" sldId="276"/>
        </pc:sldMkLst>
        <pc:spChg chg="mod">
          <ac:chgData name="Raúl Saucedo" userId="S::hrc.programmes@childrightsconnect.org::d5388cb5-51b8-45cf-a4de-0261ab518747" providerId="AD" clId="Web-{BF3252EF-2E0C-A23E-30C8-7BD508308CF2}" dt="2021-04-11T14:25:16.126" v="25" actId="20577"/>
          <ac:spMkLst>
            <pc:docMk/>
            <pc:sldMk cId="4169913379" sldId="276"/>
            <ac:spMk id="2" creationId="{87F71D44-FB98-4189-AFBD-F10D6A8FE172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4:57.719" v="23" actId="14100"/>
        <pc:sldMkLst>
          <pc:docMk/>
          <pc:sldMk cId="172093642" sldId="277"/>
        </pc:sldMkLst>
        <pc:spChg chg="mod">
          <ac:chgData name="Raúl Saucedo" userId="S::hrc.programmes@childrightsconnect.org::d5388cb5-51b8-45cf-a4de-0261ab518747" providerId="AD" clId="Web-{BF3252EF-2E0C-A23E-30C8-7BD508308CF2}" dt="2021-04-11T14:24:57.719" v="23" actId="14100"/>
          <ac:spMkLst>
            <pc:docMk/>
            <pc:sldMk cId="172093642" sldId="277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5:33.845" v="26" actId="20577"/>
        <pc:sldMkLst>
          <pc:docMk/>
          <pc:sldMk cId="164766577" sldId="336"/>
        </pc:sldMkLst>
        <pc:spChg chg="mod">
          <ac:chgData name="Raúl Saucedo" userId="S::hrc.programmes@childrightsconnect.org::d5388cb5-51b8-45cf-a4de-0261ab518747" providerId="AD" clId="Web-{BF3252EF-2E0C-A23E-30C8-7BD508308CF2}" dt="2021-04-11T14:25:33.845" v="26" actId="20577"/>
          <ac:spMkLst>
            <pc:docMk/>
            <pc:sldMk cId="164766577" sldId="336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40.331" v="37" actId="20577"/>
        <pc:sldMkLst>
          <pc:docMk/>
          <pc:sldMk cId="4193124467" sldId="411"/>
        </pc:sldMkLst>
        <pc:spChg chg="mod">
          <ac:chgData name="Raúl Saucedo" userId="S::hrc.programmes@childrightsconnect.org::d5388cb5-51b8-45cf-a4de-0261ab518747" providerId="AD" clId="Web-{BF3252EF-2E0C-A23E-30C8-7BD508308CF2}" dt="2021-04-11T14:26:40.331" v="37" actId="20577"/>
          <ac:spMkLst>
            <pc:docMk/>
            <pc:sldMk cId="4193124467" sldId="411"/>
            <ac:spMk id="2" creationId="{F7F9B88E-49D8-4FBD-AD26-ABB6C9C526C4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48.753" v="38" actId="20577"/>
        <pc:sldMkLst>
          <pc:docMk/>
          <pc:sldMk cId="3715707649" sldId="416"/>
        </pc:sldMkLst>
        <pc:spChg chg="mod">
          <ac:chgData name="Raúl Saucedo" userId="S::hrc.programmes@childrightsconnect.org::d5388cb5-51b8-45cf-a4de-0261ab518747" providerId="AD" clId="Web-{BF3252EF-2E0C-A23E-30C8-7BD508308CF2}" dt="2021-04-11T14:26:48.753" v="38" actId="20577"/>
          <ac:spMkLst>
            <pc:docMk/>
            <pc:sldMk cId="3715707649" sldId="416"/>
            <ac:spMk id="2" creationId="{B71606AA-BFC3-420E-A31D-8AC892643042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5:44.267" v="27" actId="20577"/>
        <pc:sldMkLst>
          <pc:docMk/>
          <pc:sldMk cId="2972825459" sldId="422"/>
        </pc:sldMkLst>
        <pc:spChg chg="mod">
          <ac:chgData name="Raúl Saucedo" userId="S::hrc.programmes@childrightsconnect.org::d5388cb5-51b8-45cf-a4de-0261ab518747" providerId="AD" clId="Web-{BF3252EF-2E0C-A23E-30C8-7BD508308CF2}" dt="2021-04-11T14:25:44.267" v="27" actId="20577"/>
          <ac:spMkLst>
            <pc:docMk/>
            <pc:sldMk cId="2972825459" sldId="422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5:52.033" v="28" actId="20577"/>
        <pc:sldMkLst>
          <pc:docMk/>
          <pc:sldMk cId="1842936201" sldId="423"/>
        </pc:sldMkLst>
        <pc:spChg chg="mod">
          <ac:chgData name="Raúl Saucedo" userId="S::hrc.programmes@childrightsconnect.org::d5388cb5-51b8-45cf-a4de-0261ab518747" providerId="AD" clId="Web-{BF3252EF-2E0C-A23E-30C8-7BD508308CF2}" dt="2021-04-11T14:25:52.033" v="28" actId="20577"/>
          <ac:spMkLst>
            <pc:docMk/>
            <pc:sldMk cId="1842936201" sldId="423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00.736" v="29" actId="20577"/>
        <pc:sldMkLst>
          <pc:docMk/>
          <pc:sldMk cId="816328239" sldId="424"/>
        </pc:sldMkLst>
        <pc:spChg chg="mod">
          <ac:chgData name="Raúl Saucedo" userId="S::hrc.programmes@childrightsconnect.org::d5388cb5-51b8-45cf-a4de-0261ab518747" providerId="AD" clId="Web-{BF3252EF-2E0C-A23E-30C8-7BD508308CF2}" dt="2021-04-11T14:26:00.736" v="29" actId="20577"/>
          <ac:spMkLst>
            <pc:docMk/>
            <pc:sldMk cId="816328239" sldId="424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07.955" v="30" actId="20577"/>
        <pc:sldMkLst>
          <pc:docMk/>
          <pc:sldMk cId="2565154939" sldId="425"/>
        </pc:sldMkLst>
        <pc:spChg chg="mod">
          <ac:chgData name="Raúl Saucedo" userId="S::hrc.programmes@childrightsconnect.org::d5388cb5-51b8-45cf-a4de-0261ab518747" providerId="AD" clId="Web-{BF3252EF-2E0C-A23E-30C8-7BD508308CF2}" dt="2021-04-11T14:26:07.955" v="30" actId="20577"/>
          <ac:spMkLst>
            <pc:docMk/>
            <pc:sldMk cId="2565154939" sldId="425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6:16.018" v="31" actId="20577"/>
        <pc:sldMkLst>
          <pc:docMk/>
          <pc:sldMk cId="4229589714" sldId="426"/>
        </pc:sldMkLst>
        <pc:spChg chg="mod">
          <ac:chgData name="Raúl Saucedo" userId="S::hrc.programmes@childrightsconnect.org::d5388cb5-51b8-45cf-a4de-0261ab518747" providerId="AD" clId="Web-{BF3252EF-2E0C-A23E-30C8-7BD508308CF2}" dt="2021-04-11T14:26:16.018" v="31" actId="20577"/>
          <ac:spMkLst>
            <pc:docMk/>
            <pc:sldMk cId="4229589714" sldId="426"/>
            <ac:spMk id="2" creationId="{D41D9ED5-178D-4278-9FDC-F1ACE47E88BA}"/>
          </ac:spMkLst>
        </pc:spChg>
      </pc:sldChg>
      <pc:sldChg chg="modSp">
        <pc:chgData name="Raúl Saucedo" userId="S::hrc.programmes@childrightsconnect.org::d5388cb5-51b8-45cf-a4de-0261ab518747" providerId="AD" clId="Web-{BF3252EF-2E0C-A23E-30C8-7BD508308CF2}" dt="2021-04-11T14:27:02.863" v="40" actId="20577"/>
        <pc:sldMkLst>
          <pc:docMk/>
          <pc:sldMk cId="3014112029" sldId="427"/>
        </pc:sldMkLst>
        <pc:spChg chg="mod">
          <ac:chgData name="Raúl Saucedo" userId="S::hrc.programmes@childrightsconnect.org::d5388cb5-51b8-45cf-a4de-0261ab518747" providerId="AD" clId="Web-{BF3252EF-2E0C-A23E-30C8-7BD508308CF2}" dt="2021-04-11T14:27:02.863" v="40" actId="20577"/>
          <ac:spMkLst>
            <pc:docMk/>
            <pc:sldMk cId="3014112029" sldId="427"/>
            <ac:spMk id="2" creationId="{55C287FD-454A-4D3E-9292-A78F679E0356}"/>
          </ac:spMkLst>
        </pc:spChg>
      </pc:sldChg>
    </pc:docChg>
  </pc:docChgLst>
  <pc:docChgLst>
    <pc:chgData name="Fanny Chappuis" userId="0a3153c7-e288-433e-94a7-c9466a963c31" providerId="ADAL" clId="{42F58D25-1878-46A1-8645-5C9D2FA24533}"/>
    <pc:docChg chg="undo custSel modSld">
      <pc:chgData name="Fanny Chappuis" userId="0a3153c7-e288-433e-94a7-c9466a963c31" providerId="ADAL" clId="{42F58D25-1878-46A1-8645-5C9D2FA24533}" dt="2021-12-21T10:01:17.452" v="3" actId="6549"/>
      <pc:docMkLst>
        <pc:docMk/>
      </pc:docMkLst>
      <pc:sldChg chg="modSp mod">
        <pc:chgData name="Fanny Chappuis" userId="0a3153c7-e288-433e-94a7-c9466a963c31" providerId="ADAL" clId="{42F58D25-1878-46A1-8645-5C9D2FA24533}" dt="2021-12-21T10:01:17.452" v="3" actId="6549"/>
        <pc:sldMkLst>
          <pc:docMk/>
          <pc:sldMk cId="2869944515" sldId="457"/>
        </pc:sldMkLst>
        <pc:spChg chg="mod">
          <ac:chgData name="Fanny Chappuis" userId="0a3153c7-e288-433e-94a7-c9466a963c31" providerId="ADAL" clId="{42F58D25-1878-46A1-8645-5C9D2FA24533}" dt="2021-12-21T10:01:17.452" v="3" actId="6549"/>
          <ac:spMkLst>
            <pc:docMk/>
            <pc:sldMk cId="2869944515" sldId="457"/>
            <ac:spMk id="9" creationId="{0D2EAF94-B6DC-41F5-B7E1-DA4748D43D2D}"/>
          </ac:spMkLst>
        </pc:spChg>
      </pc:sldChg>
    </pc:docChg>
  </pc:docChgLst>
  <pc:docChgLst>
    <pc:chgData name="Constance Munch" userId="S::crcprogrammes@childrightsconnect.org::2d6056d7-a953-4079-a0e1-59680dd2b9aa" providerId="AD" clId="Web-{9B2D2D76-BE3B-98C7-9568-EBA538F46BFA}"/>
    <pc:docChg chg="modSld">
      <pc:chgData name="Constance Munch" userId="S::crcprogrammes@childrightsconnect.org::2d6056d7-a953-4079-a0e1-59680dd2b9aa" providerId="AD" clId="Web-{9B2D2D76-BE3B-98C7-9568-EBA538F46BFA}" dt="2021-10-27T13:18:39.332" v="113" actId="20577"/>
      <pc:docMkLst>
        <pc:docMk/>
      </pc:docMkLst>
      <pc:sldChg chg="modSp">
        <pc:chgData name="Constance Munch" userId="S::crcprogrammes@childrightsconnect.org::2d6056d7-a953-4079-a0e1-59680dd2b9aa" providerId="AD" clId="Web-{9B2D2D76-BE3B-98C7-9568-EBA538F46BFA}" dt="2021-10-27T13:18:39.332" v="113" actId="20577"/>
        <pc:sldMkLst>
          <pc:docMk/>
          <pc:sldMk cId="1003715078" sldId="444"/>
        </pc:sldMkLst>
        <pc:spChg chg="mod">
          <ac:chgData name="Constance Munch" userId="S::crcprogrammes@childrightsconnect.org::2d6056d7-a953-4079-a0e1-59680dd2b9aa" providerId="AD" clId="Web-{9B2D2D76-BE3B-98C7-9568-EBA538F46BFA}" dt="2021-10-27T13:18:39.332" v="113" actId="20577"/>
          <ac:spMkLst>
            <pc:docMk/>
            <pc:sldMk cId="1003715078" sldId="444"/>
            <ac:spMk id="2" creationId="{3DAF1CF2-AE78-47E3-AD1F-ADDF726CBA12}"/>
          </ac:spMkLst>
        </pc:spChg>
        <pc:spChg chg="mod">
          <ac:chgData name="Constance Munch" userId="S::crcprogrammes@childrightsconnect.org::2d6056d7-a953-4079-a0e1-59680dd2b9aa" providerId="AD" clId="Web-{9B2D2D76-BE3B-98C7-9568-EBA538F46BFA}" dt="2021-10-27T13:15:11.296" v="4" actId="20577"/>
          <ac:spMkLst>
            <pc:docMk/>
            <pc:sldMk cId="1003715078" sldId="444"/>
            <ac:spMk id="3" creationId="{A2ED88B6-7135-442B-A18B-4BEC4E272F3E}"/>
          </ac:spMkLst>
        </pc:spChg>
      </pc:sldChg>
      <pc:sldChg chg="modSp">
        <pc:chgData name="Constance Munch" userId="S::crcprogrammes@childrightsconnect.org::2d6056d7-a953-4079-a0e1-59680dd2b9aa" providerId="AD" clId="Web-{9B2D2D76-BE3B-98C7-9568-EBA538F46BFA}" dt="2021-10-27T13:16:57.346" v="37" actId="20577"/>
        <pc:sldMkLst>
          <pc:docMk/>
          <pc:sldMk cId="1168847004" sldId="460"/>
        </pc:sldMkLst>
        <pc:spChg chg="mod">
          <ac:chgData name="Constance Munch" userId="S::crcprogrammes@childrightsconnect.org::2d6056d7-a953-4079-a0e1-59680dd2b9aa" providerId="AD" clId="Web-{9B2D2D76-BE3B-98C7-9568-EBA538F46BFA}" dt="2021-10-27T13:16:57.346" v="37" actId="20577"/>
          <ac:spMkLst>
            <pc:docMk/>
            <pc:sldMk cId="1168847004" sldId="460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9B2D2D76-BE3B-98C7-9568-EBA538F46BFA}" dt="2021-10-27T13:16:13.345" v="32" actId="20577"/>
          <ac:spMkLst>
            <pc:docMk/>
            <pc:sldMk cId="1168847004" sldId="460"/>
            <ac:spMk id="9218" creationId="{00000000-0000-0000-0000-000000000000}"/>
          </ac:spMkLst>
        </pc:spChg>
      </pc:sldChg>
    </pc:docChg>
  </pc:docChgLst>
  <pc:docChgLst>
    <pc:chgData name="Constance Munch" userId="S::crcprogrammes@childrightsconnect.org::2d6056d7-a953-4079-a0e1-59680dd2b9aa" providerId="AD" clId="Web-{500B988F-1782-206F-2344-E9E8E25E0353}"/>
    <pc:docChg chg="addSld modSld">
      <pc:chgData name="Constance Munch" userId="S::crcprogrammes@childrightsconnect.org::2d6056d7-a953-4079-a0e1-59680dd2b9aa" providerId="AD" clId="Web-{500B988F-1782-206F-2344-E9E8E25E0353}" dt="2021-08-30T17:34:59.813" v="178" actId="1076"/>
      <pc:docMkLst>
        <pc:docMk/>
      </pc:docMkLst>
      <pc:sldChg chg="modSp">
        <pc:chgData name="Constance Munch" userId="S::crcprogrammes@childrightsconnect.org::2d6056d7-a953-4079-a0e1-59680dd2b9aa" providerId="AD" clId="Web-{500B988F-1782-206F-2344-E9E8E25E0353}" dt="2021-08-30T17:22:29.803" v="50" actId="20577"/>
        <pc:sldMkLst>
          <pc:docMk/>
          <pc:sldMk cId="3191061100" sldId="452"/>
        </pc:sldMkLst>
        <pc:spChg chg="mod">
          <ac:chgData name="Constance Munch" userId="S::crcprogrammes@childrightsconnect.org::2d6056d7-a953-4079-a0e1-59680dd2b9aa" providerId="AD" clId="Web-{500B988F-1782-206F-2344-E9E8E25E0353}" dt="2021-08-30T17:22:10.864" v="48" actId="20577"/>
          <ac:spMkLst>
            <pc:docMk/>
            <pc:sldMk cId="3191061100" sldId="452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500B988F-1782-206F-2344-E9E8E25E0353}" dt="2021-08-30T17:22:29.803" v="50" actId="20577"/>
          <ac:spMkLst>
            <pc:docMk/>
            <pc:sldMk cId="3191061100" sldId="452"/>
            <ac:spMk id="9218" creationId="{00000000-0000-0000-0000-000000000000}"/>
          </ac:spMkLst>
        </pc:spChg>
      </pc:sldChg>
      <pc:sldChg chg="modSp add replId">
        <pc:chgData name="Constance Munch" userId="S::crcprogrammes@childrightsconnect.org::2d6056d7-a953-4079-a0e1-59680dd2b9aa" providerId="AD" clId="Web-{500B988F-1782-206F-2344-E9E8E25E0353}" dt="2021-08-30T17:30:50.221" v="130" actId="1076"/>
        <pc:sldMkLst>
          <pc:docMk/>
          <pc:sldMk cId="1671327416" sldId="456"/>
        </pc:sldMkLst>
        <pc:spChg chg="mod">
          <ac:chgData name="Constance Munch" userId="S::crcprogrammes@childrightsconnect.org::2d6056d7-a953-4079-a0e1-59680dd2b9aa" providerId="AD" clId="Web-{500B988F-1782-206F-2344-E9E8E25E0353}" dt="2021-08-30T17:30:50.221" v="130" actId="1076"/>
          <ac:spMkLst>
            <pc:docMk/>
            <pc:sldMk cId="1671327416" sldId="456"/>
            <ac:spMk id="9" creationId="{0D2EAF94-B6DC-41F5-B7E1-DA4748D43D2D}"/>
          </ac:spMkLst>
        </pc:spChg>
      </pc:sldChg>
      <pc:sldChg chg="modSp add replId">
        <pc:chgData name="Constance Munch" userId="S::crcprogrammes@childrightsconnect.org::2d6056d7-a953-4079-a0e1-59680dd2b9aa" providerId="AD" clId="Web-{500B988F-1782-206F-2344-E9E8E25E0353}" dt="2021-08-30T17:31:23.442" v="137" actId="1076"/>
        <pc:sldMkLst>
          <pc:docMk/>
          <pc:sldMk cId="2869944515" sldId="457"/>
        </pc:sldMkLst>
        <pc:spChg chg="mod">
          <ac:chgData name="Constance Munch" userId="S::crcprogrammes@childrightsconnect.org::2d6056d7-a953-4079-a0e1-59680dd2b9aa" providerId="AD" clId="Web-{500B988F-1782-206F-2344-E9E8E25E0353}" dt="2021-08-30T17:31:23.442" v="137" actId="1076"/>
          <ac:spMkLst>
            <pc:docMk/>
            <pc:sldMk cId="2869944515" sldId="457"/>
            <ac:spMk id="9" creationId="{0D2EAF94-B6DC-41F5-B7E1-DA4748D43D2D}"/>
          </ac:spMkLst>
        </pc:spChg>
      </pc:sldChg>
      <pc:sldChg chg="modSp add replId">
        <pc:chgData name="Constance Munch" userId="S::crcprogrammes@childrightsconnect.org::2d6056d7-a953-4079-a0e1-59680dd2b9aa" providerId="AD" clId="Web-{500B988F-1782-206F-2344-E9E8E25E0353}" dt="2021-08-30T17:32:22.070" v="150" actId="1076"/>
        <pc:sldMkLst>
          <pc:docMk/>
          <pc:sldMk cId="1106020591" sldId="458"/>
        </pc:sldMkLst>
        <pc:spChg chg="mod">
          <ac:chgData name="Constance Munch" userId="S::crcprogrammes@childrightsconnect.org::2d6056d7-a953-4079-a0e1-59680dd2b9aa" providerId="AD" clId="Web-{500B988F-1782-206F-2344-E9E8E25E0353}" dt="2021-08-30T17:32:22.070" v="150" actId="1076"/>
          <ac:spMkLst>
            <pc:docMk/>
            <pc:sldMk cId="1106020591" sldId="458"/>
            <ac:spMk id="9" creationId="{0D2EAF94-B6DC-41F5-B7E1-DA4748D43D2D}"/>
          </ac:spMkLst>
        </pc:spChg>
      </pc:sldChg>
      <pc:sldChg chg="addSp modSp add replId">
        <pc:chgData name="Constance Munch" userId="S::crcprogrammes@childrightsconnect.org::2d6056d7-a953-4079-a0e1-59680dd2b9aa" providerId="AD" clId="Web-{500B988F-1782-206F-2344-E9E8E25E0353}" dt="2021-08-30T17:34:59.813" v="178" actId="1076"/>
        <pc:sldMkLst>
          <pc:docMk/>
          <pc:sldMk cId="2538600650" sldId="459"/>
        </pc:sldMkLst>
        <pc:spChg chg="mod">
          <ac:chgData name="Constance Munch" userId="S::crcprogrammes@childrightsconnect.org::2d6056d7-a953-4079-a0e1-59680dd2b9aa" providerId="AD" clId="Web-{500B988F-1782-206F-2344-E9E8E25E0353}" dt="2021-08-30T17:34:30.515" v="174" actId="20577"/>
          <ac:spMkLst>
            <pc:docMk/>
            <pc:sldMk cId="2538600650" sldId="459"/>
            <ac:spMk id="9" creationId="{0D2EAF94-B6DC-41F5-B7E1-DA4748D43D2D}"/>
          </ac:spMkLst>
        </pc:spChg>
        <pc:picChg chg="add mod">
          <ac:chgData name="Constance Munch" userId="S::crcprogrammes@childrightsconnect.org::2d6056d7-a953-4079-a0e1-59680dd2b9aa" providerId="AD" clId="Web-{500B988F-1782-206F-2344-E9E8E25E0353}" dt="2021-08-30T17:34:59.813" v="178" actId="1076"/>
          <ac:picMkLst>
            <pc:docMk/>
            <pc:sldMk cId="2538600650" sldId="459"/>
            <ac:picMk id="3" creationId="{425FE056-312A-4080-A13D-DB38107F8C4E}"/>
          </ac:picMkLst>
        </pc:picChg>
      </pc:sldChg>
    </pc:docChg>
  </pc:docChgLst>
  <pc:docChgLst>
    <pc:chgData name="Raúl Saucedo" userId="S::hrc.programmes@childrightsconnect.org::d5388cb5-51b8-45cf-a4de-0261ab518747" providerId="AD" clId="Web-{2BA6A413-DED3-0AD8-04A6-E731CCC25839}"/>
    <pc:docChg chg="addSld delSld modSld sldOrd">
      <pc:chgData name="Raúl Saucedo" userId="S::hrc.programmes@childrightsconnect.org::d5388cb5-51b8-45cf-a4de-0261ab518747" providerId="AD" clId="Web-{2BA6A413-DED3-0AD8-04A6-E731CCC25839}" dt="2021-04-14T13:27:37.442" v="174"/>
      <pc:docMkLst>
        <pc:docMk/>
      </pc:docMkLst>
      <pc:sldChg chg="modSp">
        <pc:chgData name="Raúl Saucedo" userId="S::hrc.programmes@childrightsconnect.org::d5388cb5-51b8-45cf-a4de-0261ab518747" providerId="AD" clId="Web-{2BA6A413-DED3-0AD8-04A6-E731CCC25839}" dt="2021-04-14T11:32:25.929" v="3" actId="1076"/>
        <pc:sldMkLst>
          <pc:docMk/>
          <pc:sldMk cId="813694945" sldId="260"/>
        </pc:sldMkLst>
        <pc:spChg chg="mod">
          <ac:chgData name="Raúl Saucedo" userId="S::hrc.programmes@childrightsconnect.org::d5388cb5-51b8-45cf-a4de-0261ab518747" providerId="AD" clId="Web-{2BA6A413-DED3-0AD8-04A6-E731CCC25839}" dt="2021-04-14T11:32:25.929" v="3" actId="1076"/>
          <ac:spMkLst>
            <pc:docMk/>
            <pc:sldMk cId="813694945" sldId="260"/>
            <ac:spMk id="4" creationId="{617897AD-ADF6-4341-A720-A272259B06AD}"/>
          </ac:spMkLst>
        </pc:spChg>
      </pc:sldChg>
      <pc:sldChg chg="addSp delSp modSp">
        <pc:chgData name="Raúl Saucedo" userId="S::hrc.programmes@childrightsconnect.org::d5388cb5-51b8-45cf-a4de-0261ab518747" providerId="AD" clId="Web-{2BA6A413-DED3-0AD8-04A6-E731CCC25839}" dt="2021-04-14T12:38:56.982" v="60" actId="1076"/>
        <pc:sldMkLst>
          <pc:docMk/>
          <pc:sldMk cId="2736828501" sldId="269"/>
        </pc:sldMkLst>
        <pc:picChg chg="add del mod">
          <ac:chgData name="Raúl Saucedo" userId="S::hrc.programmes@childrightsconnect.org::d5388cb5-51b8-45cf-a4de-0261ab518747" providerId="AD" clId="Web-{2BA6A413-DED3-0AD8-04A6-E731CCC25839}" dt="2021-04-14T12:38:29.043" v="52"/>
          <ac:picMkLst>
            <pc:docMk/>
            <pc:sldMk cId="2736828501" sldId="269"/>
            <ac:picMk id="4" creationId="{180B16A3-C2E5-4FCA-A392-5BA79D23BB90}"/>
          </ac:picMkLst>
        </pc:picChg>
        <pc:picChg chg="add del mod">
          <ac:chgData name="Raúl Saucedo" userId="S::hrc.programmes@childrightsconnect.org::d5388cb5-51b8-45cf-a4de-0261ab518747" providerId="AD" clId="Web-{2BA6A413-DED3-0AD8-04A6-E731CCC25839}" dt="2021-04-14T12:38:14.339" v="48"/>
          <ac:picMkLst>
            <pc:docMk/>
            <pc:sldMk cId="2736828501" sldId="269"/>
            <ac:picMk id="5" creationId="{0B2E4E30-661A-47FA-BD31-A2921BF39E12}"/>
          </ac:picMkLst>
        </pc:picChg>
        <pc:picChg chg="add mod">
          <ac:chgData name="Raúl Saucedo" userId="S::hrc.programmes@childrightsconnect.org::d5388cb5-51b8-45cf-a4de-0261ab518747" providerId="AD" clId="Web-{2BA6A413-DED3-0AD8-04A6-E731CCC25839}" dt="2021-04-14T12:38:56.982" v="60" actId="1076"/>
          <ac:picMkLst>
            <pc:docMk/>
            <pc:sldMk cId="2736828501" sldId="269"/>
            <ac:picMk id="6" creationId="{0B7B7F75-95DD-49B1-9ECB-CA32951CC88A}"/>
          </ac:picMkLst>
        </pc:picChg>
      </pc:sldChg>
      <pc:sldChg chg="modSp">
        <pc:chgData name="Raúl Saucedo" userId="S::hrc.programmes@childrightsconnect.org::d5388cb5-51b8-45cf-a4de-0261ab518747" providerId="AD" clId="Web-{2BA6A413-DED3-0AD8-04A6-E731CCC25839}" dt="2021-04-14T11:32:46.290" v="4" actId="20577"/>
        <pc:sldMkLst>
          <pc:docMk/>
          <pc:sldMk cId="4206968382" sldId="274"/>
        </pc:sldMkLst>
        <pc:spChg chg="mod">
          <ac:chgData name="Raúl Saucedo" userId="S::hrc.programmes@childrightsconnect.org::d5388cb5-51b8-45cf-a4de-0261ab518747" providerId="AD" clId="Web-{2BA6A413-DED3-0AD8-04A6-E731CCC25839}" dt="2021-04-14T11:32:46.290" v="4" actId="20577"/>
          <ac:spMkLst>
            <pc:docMk/>
            <pc:sldMk cId="4206968382" sldId="274"/>
            <ac:spMk id="2" creationId="{92C35799-0559-4E7A-8BBD-F443B1B4F841}"/>
          </ac:spMkLst>
        </pc:spChg>
      </pc:sldChg>
      <pc:sldChg chg="modSp">
        <pc:chgData name="Raúl Saucedo" userId="S::hrc.programmes@childrightsconnect.org::d5388cb5-51b8-45cf-a4de-0261ab518747" providerId="AD" clId="Web-{2BA6A413-DED3-0AD8-04A6-E731CCC25839}" dt="2021-04-14T11:31:49.004" v="2" actId="1076"/>
        <pc:sldMkLst>
          <pc:docMk/>
          <pc:sldMk cId="1021028188" sldId="434"/>
        </pc:sldMkLst>
        <pc:spChg chg="mod">
          <ac:chgData name="Raúl Saucedo" userId="S::hrc.programmes@childrightsconnect.org::d5388cb5-51b8-45cf-a4de-0261ab518747" providerId="AD" clId="Web-{2BA6A413-DED3-0AD8-04A6-E731CCC25839}" dt="2021-04-14T11:31:49.004" v="2" actId="1076"/>
          <ac:spMkLst>
            <pc:docMk/>
            <pc:sldMk cId="1021028188" sldId="434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2BA6A413-DED3-0AD8-04A6-E731CCC25839}" dt="2021-04-14T11:31:39.425" v="1" actId="1076"/>
        <pc:sldMkLst>
          <pc:docMk/>
          <pc:sldMk cId="1275848228" sldId="436"/>
        </pc:sldMkLst>
        <pc:spChg chg="mod">
          <ac:chgData name="Raúl Saucedo" userId="S::hrc.programmes@childrightsconnect.org::d5388cb5-51b8-45cf-a4de-0261ab518747" providerId="AD" clId="Web-{2BA6A413-DED3-0AD8-04A6-E731CCC25839}" dt="2021-04-14T11:31:39.425" v="1" actId="1076"/>
          <ac:spMkLst>
            <pc:docMk/>
            <pc:sldMk cId="1275848228" sldId="436"/>
            <ac:spMk id="4" creationId="{617897AD-ADF6-4341-A720-A272259B06AD}"/>
          </ac:spMkLst>
        </pc:spChg>
      </pc:sldChg>
      <pc:sldChg chg="addSp delSp modSp mod setBg">
        <pc:chgData name="Raúl Saucedo" userId="S::hrc.programmes@childrightsconnect.org::d5388cb5-51b8-45cf-a4de-0261ab518747" providerId="AD" clId="Web-{2BA6A413-DED3-0AD8-04A6-E731CCC25839}" dt="2021-04-14T12:38:01.228" v="44" actId="20577"/>
        <pc:sldMkLst>
          <pc:docMk/>
          <pc:sldMk cId="1212328490" sldId="441"/>
        </pc:sldMkLst>
        <pc:spChg chg="mod">
          <ac:chgData name="Raúl Saucedo" userId="S::hrc.programmes@childrightsconnect.org::d5388cb5-51b8-45cf-a4de-0261ab518747" providerId="AD" clId="Web-{2BA6A413-DED3-0AD8-04A6-E731CCC25839}" dt="2021-04-14T12:38:01.228" v="44" actId="20577"/>
          <ac:spMkLst>
            <pc:docMk/>
            <pc:sldMk cId="1212328490" sldId="441"/>
            <ac:spMk id="2" creationId="{1BB4E46A-F56B-4885-8CDF-A23997D5CC3C}"/>
          </ac:spMkLst>
        </pc:spChg>
        <pc:spChg chg="add del">
          <ac:chgData name="Raúl Saucedo" userId="S::hrc.programmes@childrightsconnect.org::d5388cb5-51b8-45cf-a4de-0261ab518747" providerId="AD" clId="Web-{2BA6A413-DED3-0AD8-04A6-E731CCC25839}" dt="2021-04-14T11:37:06.200" v="7"/>
          <ac:spMkLst>
            <pc:docMk/>
            <pc:sldMk cId="1212328490" sldId="441"/>
            <ac:spMk id="8" creationId="{3A8EC506-B1DA-46A1-B44D-774E68468E13}"/>
          </ac:spMkLst>
        </pc:spChg>
        <pc:spChg chg="add del">
          <ac:chgData name="Raúl Saucedo" userId="S::hrc.programmes@childrightsconnect.org::d5388cb5-51b8-45cf-a4de-0261ab518747" providerId="AD" clId="Web-{2BA6A413-DED3-0AD8-04A6-E731CCC25839}" dt="2021-04-14T11:37:06.200" v="7"/>
          <ac:spMkLst>
            <pc:docMk/>
            <pc:sldMk cId="1212328490" sldId="441"/>
            <ac:spMk id="10" creationId="{BFF30785-305E-45D7-984F-5AA93D3CA561}"/>
          </ac:spMkLst>
        </pc:spChg>
        <pc:spChg chg="add del">
          <ac:chgData name="Raúl Saucedo" userId="S::hrc.programmes@childrightsconnect.org::d5388cb5-51b8-45cf-a4de-0261ab518747" providerId="AD" clId="Web-{2BA6A413-DED3-0AD8-04A6-E731CCC25839}" dt="2021-04-14T11:37:06.200" v="7"/>
          <ac:spMkLst>
            <pc:docMk/>
            <pc:sldMk cId="1212328490" sldId="441"/>
            <ac:spMk id="14" creationId="{C411DB08-1669-426B-BBEB-FAD285EF80FE}"/>
          </ac:spMkLst>
        </pc:spChg>
        <pc:spChg chg="add del">
          <ac:chgData name="Raúl Saucedo" userId="S::hrc.programmes@childrightsconnect.org::d5388cb5-51b8-45cf-a4de-0261ab518747" providerId="AD" clId="Web-{2BA6A413-DED3-0AD8-04A6-E731CCC25839}" dt="2021-04-14T11:37:06.200" v="7"/>
          <ac:spMkLst>
            <pc:docMk/>
            <pc:sldMk cId="1212328490" sldId="441"/>
            <ac:spMk id="16" creationId="{029E4219-121F-4CD1-AA58-24746CD2923C}"/>
          </ac:spMkLst>
        </pc:spChg>
        <pc:picChg chg="add del mod">
          <ac:chgData name="Raúl Saucedo" userId="S::hrc.programmes@childrightsconnect.org::d5388cb5-51b8-45cf-a4de-0261ab518747" providerId="AD" clId="Web-{2BA6A413-DED3-0AD8-04A6-E731CCC25839}" dt="2021-04-14T12:37:58.275" v="43"/>
          <ac:picMkLst>
            <pc:docMk/>
            <pc:sldMk cId="1212328490" sldId="441"/>
            <ac:picMk id="3" creationId="{666AC584-58A4-43FB-8DAC-80515C39E085}"/>
          </ac:picMkLst>
        </pc:picChg>
        <pc:cxnChg chg="add del">
          <ac:chgData name="Raúl Saucedo" userId="S::hrc.programmes@childrightsconnect.org::d5388cb5-51b8-45cf-a4de-0261ab518747" providerId="AD" clId="Web-{2BA6A413-DED3-0AD8-04A6-E731CCC25839}" dt="2021-04-14T11:37:06.200" v="7"/>
          <ac:cxnSpMkLst>
            <pc:docMk/>
            <pc:sldMk cId="1212328490" sldId="441"/>
            <ac:cxnSpMk id="12" creationId="{15E01FA5-D766-43CA-A83D-E7CF3F04E96F}"/>
          </ac:cxnSpMkLst>
        </pc:cxnChg>
        <pc:cxnChg chg="add del">
          <ac:chgData name="Raúl Saucedo" userId="S::hrc.programmes@childrightsconnect.org::d5388cb5-51b8-45cf-a4de-0261ab518747" providerId="AD" clId="Web-{2BA6A413-DED3-0AD8-04A6-E731CCC25839}" dt="2021-04-14T11:37:06.200" v="7"/>
          <ac:cxnSpMkLst>
            <pc:docMk/>
            <pc:sldMk cId="1212328490" sldId="441"/>
            <ac:cxnSpMk id="18" creationId="{52F50912-06FD-4216-BAD3-21050F59564A}"/>
          </ac:cxnSpMkLst>
        </pc:cxnChg>
      </pc:sldChg>
      <pc:sldChg chg="addSp modSp">
        <pc:chgData name="Raúl Saucedo" userId="S::hrc.programmes@childrightsconnect.org::d5388cb5-51b8-45cf-a4de-0261ab518747" providerId="AD" clId="Web-{2BA6A413-DED3-0AD8-04A6-E731CCC25839}" dt="2021-04-14T12:48:47.241" v="61"/>
        <pc:sldMkLst>
          <pc:docMk/>
          <pc:sldMk cId="643151779" sldId="443"/>
        </pc:sldMkLst>
        <pc:spChg chg="mod">
          <ac:chgData name="Raúl Saucedo" userId="S::hrc.programmes@childrightsconnect.org::d5388cb5-51b8-45cf-a4de-0261ab518747" providerId="AD" clId="Web-{2BA6A413-DED3-0AD8-04A6-E731CCC25839}" dt="2021-04-14T11:38:43.551" v="42" actId="20577"/>
          <ac:spMkLst>
            <pc:docMk/>
            <pc:sldMk cId="643151779" sldId="443"/>
            <ac:spMk id="2" creationId="{D99E54F5-3FC9-4B26-8382-1872B371CF38}"/>
          </ac:spMkLst>
        </pc:spChg>
        <pc:graphicFrameChg chg="add mod modGraphic">
          <ac:chgData name="Raúl Saucedo" userId="S::hrc.programmes@childrightsconnect.org::d5388cb5-51b8-45cf-a4de-0261ab518747" providerId="AD" clId="Web-{2BA6A413-DED3-0AD8-04A6-E731CCC25839}" dt="2021-04-14T12:48:47.241" v="61"/>
          <ac:graphicFrameMkLst>
            <pc:docMk/>
            <pc:sldMk cId="643151779" sldId="443"/>
            <ac:graphicFrameMk id="3" creationId="{32B4D80B-F5C3-4623-A7BD-224350B42378}"/>
          </ac:graphicFrameMkLst>
        </pc:graphicFrameChg>
      </pc:sldChg>
      <pc:sldChg chg="delSp new del ord">
        <pc:chgData name="Raúl Saucedo" userId="S::hrc.programmes@childrightsconnect.org::d5388cb5-51b8-45cf-a4de-0261ab518747" providerId="AD" clId="Web-{2BA6A413-DED3-0AD8-04A6-E731CCC25839}" dt="2021-04-14T13:20:45.608" v="65"/>
        <pc:sldMkLst>
          <pc:docMk/>
          <pc:sldMk cId="489132629" sldId="444"/>
        </pc:sldMkLst>
        <pc:spChg chg="del">
          <ac:chgData name="Raúl Saucedo" userId="S::hrc.programmes@childrightsconnect.org::d5388cb5-51b8-45cf-a4de-0261ab518747" providerId="AD" clId="Web-{2BA6A413-DED3-0AD8-04A6-E731CCC25839}" dt="2021-04-14T13:20:34.217" v="64"/>
          <ac:spMkLst>
            <pc:docMk/>
            <pc:sldMk cId="489132629" sldId="444"/>
            <ac:spMk id="2" creationId="{4FC0AAFC-0E66-4368-92CA-D8D6A0F09159}"/>
          </ac:spMkLst>
        </pc:spChg>
      </pc:sldChg>
      <pc:sldChg chg="addSp delSp modSp new ord addCm">
        <pc:chgData name="Raúl Saucedo" userId="S::hrc.programmes@childrightsconnect.org::d5388cb5-51b8-45cf-a4de-0261ab518747" providerId="AD" clId="Web-{2BA6A413-DED3-0AD8-04A6-E731CCC25839}" dt="2021-04-14T13:27:37.442" v="174"/>
        <pc:sldMkLst>
          <pc:docMk/>
          <pc:sldMk cId="1003715078" sldId="444"/>
        </pc:sldMkLst>
        <pc:spChg chg="add mod">
          <ac:chgData name="Raúl Saucedo" userId="S::hrc.programmes@childrightsconnect.org::d5388cb5-51b8-45cf-a4de-0261ab518747" providerId="AD" clId="Web-{2BA6A413-DED3-0AD8-04A6-E731CCC25839}" dt="2021-04-14T13:27:08.066" v="173" actId="20577"/>
          <ac:spMkLst>
            <pc:docMk/>
            <pc:sldMk cId="1003715078" sldId="444"/>
            <ac:spMk id="2" creationId="{3DAF1CF2-AE78-47E3-AD1F-ADDF726CBA12}"/>
          </ac:spMkLst>
        </pc:spChg>
        <pc:spChg chg="add mod">
          <ac:chgData name="Raúl Saucedo" userId="S::hrc.programmes@childrightsconnect.org::d5388cb5-51b8-45cf-a4de-0261ab518747" providerId="AD" clId="Web-{2BA6A413-DED3-0AD8-04A6-E731CCC25839}" dt="2021-04-14T13:26:59.300" v="168" actId="1076"/>
          <ac:spMkLst>
            <pc:docMk/>
            <pc:sldMk cId="1003715078" sldId="444"/>
            <ac:spMk id="3" creationId="{A2ED88B6-7135-442B-A18B-4BEC4E272F3E}"/>
          </ac:spMkLst>
        </pc:spChg>
        <pc:picChg chg="add mod">
          <ac:chgData name="Raúl Saucedo" userId="S::hrc.programmes@childrightsconnect.org::d5388cb5-51b8-45cf-a4de-0261ab518747" providerId="AD" clId="Web-{2BA6A413-DED3-0AD8-04A6-E731CCC25839}" dt="2021-04-14T13:24:26.720" v="122" actId="1076"/>
          <ac:picMkLst>
            <pc:docMk/>
            <pc:sldMk cId="1003715078" sldId="444"/>
            <ac:picMk id="5" creationId="{019F90F3-0E20-4746-86AF-CA3E3C4B001A}"/>
          </ac:picMkLst>
        </pc:picChg>
        <pc:picChg chg="add del">
          <ac:chgData name="Raúl Saucedo" userId="S::hrc.programmes@childrightsconnect.org::d5388cb5-51b8-45cf-a4de-0261ab518747" providerId="AD" clId="Web-{2BA6A413-DED3-0AD8-04A6-E731CCC25839}" dt="2021-04-14T13:24:20.314" v="121"/>
          <ac:picMkLst>
            <pc:docMk/>
            <pc:sldMk cId="1003715078" sldId="444"/>
            <ac:picMk id="7" creationId="{49F7FCFE-7597-4632-9850-1896CDDA0C34}"/>
          </ac:picMkLst>
        </pc:picChg>
      </pc:sldChg>
    </pc:docChg>
  </pc:docChgLst>
  <pc:docChgLst>
    <pc:chgData clId="Web-{5CC8ADC8-363B-1279-8E48-3072EC2D6342}"/>
    <pc:docChg chg="modSld">
      <pc:chgData name="" userId="" providerId="" clId="Web-{5CC8ADC8-363B-1279-8E48-3072EC2D6342}" dt="2021-08-30T09:42:21.717" v="74"/>
      <pc:docMkLst>
        <pc:docMk/>
      </pc:docMkLst>
      <pc:sldChg chg="addSp delSp modSp">
        <pc:chgData name="" userId="" providerId="" clId="Web-{5CC8ADC8-363B-1279-8E48-3072EC2D6342}" dt="2021-08-30T09:42:21.717" v="74"/>
        <pc:sldMkLst>
          <pc:docMk/>
          <pc:sldMk cId="291073837" sldId="455"/>
        </pc:sldMkLst>
        <pc:graphicFrameChg chg="del mod modGraphic">
          <ac:chgData name="" userId="" providerId="" clId="Web-{5CC8ADC8-363B-1279-8E48-3072EC2D6342}" dt="2021-08-30T09:41:44.355" v="57"/>
          <ac:graphicFrameMkLst>
            <pc:docMk/>
            <pc:sldMk cId="291073837" sldId="455"/>
            <ac:graphicFrameMk id="4" creationId="{C0DAB401-8BD5-4AD4-B2FB-F4FD57BA7311}"/>
          </ac:graphicFrameMkLst>
        </pc:graphicFrameChg>
        <pc:graphicFrameChg chg="add mod modGraphic">
          <ac:chgData name="" userId="" providerId="" clId="Web-{5CC8ADC8-363B-1279-8E48-3072EC2D6342}" dt="2021-08-30T09:42:21.717" v="74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A9889967-7A19-B894-00A1-2958F566A836}"/>
    <pc:docChg chg="modSld">
      <pc:chgData name="Constance Munch" userId="S::crcprogrammes@childrightsconnect.org::2d6056d7-a953-4079-a0e1-59680dd2b9aa" providerId="AD" clId="Web-{A9889967-7A19-B894-00A1-2958F566A836}" dt="2021-08-26T10:19:50.226" v="440" actId="20577"/>
      <pc:docMkLst>
        <pc:docMk/>
      </pc:docMkLst>
      <pc:sldChg chg="modSp">
        <pc:chgData name="Constance Munch" userId="S::crcprogrammes@childrightsconnect.org::2d6056d7-a953-4079-a0e1-59680dd2b9aa" providerId="AD" clId="Web-{A9889967-7A19-B894-00A1-2958F566A836}" dt="2021-08-26T09:38:14.422" v="52" actId="20577"/>
        <pc:sldMkLst>
          <pc:docMk/>
          <pc:sldMk cId="1824251001" sldId="265"/>
        </pc:sldMkLst>
        <pc:spChg chg="mod">
          <ac:chgData name="Constance Munch" userId="S::crcprogrammes@childrightsconnect.org::2d6056d7-a953-4079-a0e1-59680dd2b9aa" providerId="AD" clId="Web-{A9889967-7A19-B894-00A1-2958F566A836}" dt="2021-08-26T09:38:14.422" v="52" actId="20577"/>
          <ac:spMkLst>
            <pc:docMk/>
            <pc:sldMk cId="1824251001" sldId="265"/>
            <ac:spMk id="28674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10:08:23.425" v="266" actId="20577"/>
        <pc:sldMkLst>
          <pc:docMk/>
          <pc:sldMk cId="2440489797" sldId="334"/>
        </pc:sldMkLst>
        <pc:spChg chg="mod">
          <ac:chgData name="Constance Munch" userId="S::crcprogrammes@childrightsconnect.org::2d6056d7-a953-4079-a0e1-59680dd2b9aa" providerId="AD" clId="Web-{A9889967-7A19-B894-00A1-2958F566A836}" dt="2021-08-26T10:08:23.425" v="266" actId="20577"/>
          <ac:spMkLst>
            <pc:docMk/>
            <pc:sldMk cId="2440489797" sldId="334"/>
            <ac:spMk id="6" creationId="{5A759E5E-7BEC-4D95-B201-8A3F379773D2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10:07:27.611" v="248" actId="20577"/>
          <ac:spMkLst>
            <pc:docMk/>
            <pc:sldMk cId="2440489797" sldId="334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09:44:16.307" v="115" actId="20577"/>
        <pc:sldMkLst>
          <pc:docMk/>
          <pc:sldMk cId="2240597510" sldId="335"/>
        </pc:sldMkLst>
        <pc:spChg chg="mod">
          <ac:chgData name="Constance Munch" userId="S::crcprogrammes@childrightsconnect.org::2d6056d7-a953-4079-a0e1-59680dd2b9aa" providerId="AD" clId="Web-{A9889967-7A19-B894-00A1-2958F566A836}" dt="2021-08-26T09:44:16.307" v="115" actId="20577"/>
          <ac:spMkLst>
            <pc:docMk/>
            <pc:sldMk cId="2240597510" sldId="335"/>
            <ac:spMk id="6" creationId="{6D4F3881-8B3F-426F-A00D-07C4562D423D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09:43:14.352" v="104" actId="20577"/>
          <ac:spMkLst>
            <pc:docMk/>
            <pc:sldMk cId="2240597510" sldId="335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10:19:50.226" v="440" actId="20577"/>
        <pc:sldMkLst>
          <pc:docMk/>
          <pc:sldMk cId="3016748956" sldId="341"/>
        </pc:sldMkLst>
        <pc:spChg chg="mod">
          <ac:chgData name="Constance Munch" userId="S::crcprogrammes@childrightsconnect.org::2d6056d7-a953-4079-a0e1-59680dd2b9aa" providerId="AD" clId="Web-{A9889967-7A19-B894-00A1-2958F566A836}" dt="2021-08-26T10:15:36.937" v="269" actId="20577"/>
          <ac:spMkLst>
            <pc:docMk/>
            <pc:sldMk cId="3016748956" sldId="341"/>
            <ac:spMk id="2" creationId="{8C95F018-7ED3-4B5B-B5A9-201E4720F092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10:19:50.226" v="440" actId="20577"/>
          <ac:spMkLst>
            <pc:docMk/>
            <pc:sldMk cId="3016748956" sldId="341"/>
            <ac:spMk id="9" creationId="{0D2EAF94-B6DC-41F5-B7E1-DA4748D43D2D}"/>
          </ac:spMkLst>
        </pc:spChg>
      </pc:sldChg>
      <pc:sldChg chg="addSp modSp">
        <pc:chgData name="Constance Munch" userId="S::crcprogrammes@childrightsconnect.org::2d6056d7-a953-4079-a0e1-59680dd2b9aa" providerId="AD" clId="Web-{A9889967-7A19-B894-00A1-2958F566A836}" dt="2021-08-26T09:41:15.739" v="99" actId="1076"/>
        <pc:sldMkLst>
          <pc:docMk/>
          <pc:sldMk cId="2975686097" sldId="343"/>
        </pc:sldMkLst>
        <pc:spChg chg="mod">
          <ac:chgData name="Constance Munch" userId="S::crcprogrammes@childrightsconnect.org::2d6056d7-a953-4079-a0e1-59680dd2b9aa" providerId="AD" clId="Web-{A9889967-7A19-B894-00A1-2958F566A836}" dt="2021-08-26T09:40:30.941" v="84" actId="20577"/>
          <ac:spMkLst>
            <pc:docMk/>
            <pc:sldMk cId="2975686097" sldId="343"/>
            <ac:spMk id="2" creationId="{00000000-0000-0000-0000-000000000000}"/>
          </ac:spMkLst>
        </pc:spChg>
        <pc:spChg chg="add mod">
          <ac:chgData name="Constance Munch" userId="S::crcprogrammes@childrightsconnect.org::2d6056d7-a953-4079-a0e1-59680dd2b9aa" providerId="AD" clId="Web-{A9889967-7A19-B894-00A1-2958F566A836}" dt="2021-08-26T09:41:12.098" v="98" actId="1076"/>
          <ac:spMkLst>
            <pc:docMk/>
            <pc:sldMk cId="2975686097" sldId="343"/>
            <ac:spMk id="3" creationId="{F4A8A7EE-4074-489C-83AD-E829CD2A5428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09:41:15.739" v="99" actId="1076"/>
          <ac:spMkLst>
            <pc:docMk/>
            <pc:sldMk cId="2975686097" sldId="343"/>
            <ac:spMk id="4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09:55:26.997" v="190" actId="20577"/>
        <pc:sldMkLst>
          <pc:docMk/>
          <pc:sldMk cId="1169428525" sldId="446"/>
        </pc:sldMkLst>
        <pc:spChg chg="mod">
          <ac:chgData name="Constance Munch" userId="S::crcprogrammes@childrightsconnect.org::2d6056d7-a953-4079-a0e1-59680dd2b9aa" providerId="AD" clId="Web-{A9889967-7A19-B894-00A1-2958F566A836}" dt="2021-08-26T09:55:26.997" v="190" actId="20577"/>
          <ac:spMkLst>
            <pc:docMk/>
            <pc:sldMk cId="1169428525" sldId="446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10:03:03.885" v="233" actId="1076"/>
        <pc:sldMkLst>
          <pc:docMk/>
          <pc:sldMk cId="744982544" sldId="447"/>
        </pc:sldMkLst>
        <pc:spChg chg="mod">
          <ac:chgData name="Constance Munch" userId="S::crcprogrammes@childrightsconnect.org::2d6056d7-a953-4079-a0e1-59680dd2b9aa" providerId="AD" clId="Web-{A9889967-7A19-B894-00A1-2958F566A836}" dt="2021-08-26T10:02:58.119" v="232" actId="20577"/>
          <ac:spMkLst>
            <pc:docMk/>
            <pc:sldMk cId="744982544" sldId="447"/>
            <ac:spMk id="2" creationId="{00000000-0000-0000-0000-000000000000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10:03:03.885" v="233" actId="1076"/>
          <ac:spMkLst>
            <pc:docMk/>
            <pc:sldMk cId="744982544" sldId="447"/>
            <ac:spMk id="8" creationId="{7D92F990-E47B-420E-B0F2-C7528EB09F31}"/>
          </ac:spMkLst>
        </pc:spChg>
        <pc:picChg chg="mod">
          <ac:chgData name="Constance Munch" userId="S::crcprogrammes@childrightsconnect.org::2d6056d7-a953-4079-a0e1-59680dd2b9aa" providerId="AD" clId="Web-{A9889967-7A19-B894-00A1-2958F566A836}" dt="2021-08-26T10:02:34.243" v="227" actId="1076"/>
          <ac:picMkLst>
            <pc:docMk/>
            <pc:sldMk cId="744982544" sldId="447"/>
            <ac:picMk id="6" creationId="{D58D8565-E07E-4F97-AF60-4D02390536AE}"/>
          </ac:picMkLst>
        </pc:picChg>
      </pc:sldChg>
      <pc:sldChg chg="modSp">
        <pc:chgData name="Constance Munch" userId="S::crcprogrammes@childrightsconnect.org::2d6056d7-a953-4079-a0e1-59680dd2b9aa" providerId="AD" clId="Web-{A9889967-7A19-B894-00A1-2958F566A836}" dt="2021-08-26T10:01:44.586" v="219" actId="20577"/>
        <pc:sldMkLst>
          <pc:docMk/>
          <pc:sldMk cId="3710276402" sldId="448"/>
        </pc:sldMkLst>
        <pc:spChg chg="mod">
          <ac:chgData name="Constance Munch" userId="S::crcprogrammes@childrightsconnect.org::2d6056d7-a953-4079-a0e1-59680dd2b9aa" providerId="AD" clId="Web-{A9889967-7A19-B894-00A1-2958F566A836}" dt="2021-08-26T10:01:44.586" v="219" actId="20577"/>
          <ac:spMkLst>
            <pc:docMk/>
            <pc:sldMk cId="3710276402" sldId="448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09:37:30.920" v="28" actId="20577"/>
        <pc:sldMkLst>
          <pc:docMk/>
          <pc:sldMk cId="4037237871" sldId="449"/>
        </pc:sldMkLst>
        <pc:spChg chg="mod">
          <ac:chgData name="Constance Munch" userId="S::crcprogrammes@childrightsconnect.org::2d6056d7-a953-4079-a0e1-59680dd2b9aa" providerId="AD" clId="Web-{A9889967-7A19-B894-00A1-2958F566A836}" dt="2021-08-26T09:37:30.920" v="28" actId="20577"/>
          <ac:spMkLst>
            <pc:docMk/>
            <pc:sldMk cId="4037237871" sldId="449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09:37:05.514" v="26" actId="20577"/>
          <ac:spMkLst>
            <pc:docMk/>
            <pc:sldMk cId="4037237871" sldId="449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A9889967-7A19-B894-00A1-2958F566A836}" dt="2021-08-26T09:36:00.527" v="7" actId="20577"/>
        <pc:sldMkLst>
          <pc:docMk/>
          <pc:sldMk cId="3191061100" sldId="452"/>
        </pc:sldMkLst>
        <pc:spChg chg="mod">
          <ac:chgData name="Constance Munch" userId="S::crcprogrammes@childrightsconnect.org::2d6056d7-a953-4079-a0e1-59680dd2b9aa" providerId="AD" clId="Web-{A9889967-7A19-B894-00A1-2958F566A836}" dt="2021-08-26T09:35:47.699" v="6" actId="20577"/>
          <ac:spMkLst>
            <pc:docMk/>
            <pc:sldMk cId="3191061100" sldId="452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A9889967-7A19-B894-00A1-2958F566A836}" dt="2021-08-26T09:36:00.527" v="7" actId="20577"/>
          <ac:spMkLst>
            <pc:docMk/>
            <pc:sldMk cId="3191061100" sldId="452"/>
            <ac:spMk id="9218" creationId="{00000000-0000-0000-0000-000000000000}"/>
          </ac:spMkLst>
        </pc:spChg>
      </pc:sldChg>
    </pc:docChg>
  </pc:docChgLst>
  <pc:docChgLst>
    <pc:chgData name="Melissa Varron" userId="S::crcprogrammes@childrightsconnect.org::2d6056d7-a953-4079-a0e1-59680dd2b9aa" providerId="AD" clId="Web-{2377BD9F-A0F7-C000-0BC1-B5CEF4FA793E}"/>
    <pc:docChg chg="addSld modSld">
      <pc:chgData name="Melissa Varron" userId="S::crcprogrammes@childrightsconnect.org::2d6056d7-a953-4079-a0e1-59680dd2b9aa" providerId="AD" clId="Web-{2377BD9F-A0F7-C000-0BC1-B5CEF4FA793E}" dt="2021-04-12T09:36:32.505" v="850"/>
      <pc:docMkLst>
        <pc:docMk/>
      </pc:docMkLst>
      <pc:sldChg chg="modSp addCm">
        <pc:chgData name="Melissa Varron" userId="S::crcprogrammes@childrightsconnect.org::2d6056d7-a953-4079-a0e1-59680dd2b9aa" providerId="AD" clId="Web-{2377BD9F-A0F7-C000-0BC1-B5CEF4FA793E}" dt="2021-04-12T09:20:25.716" v="549"/>
        <pc:sldMkLst>
          <pc:docMk/>
          <pc:sldMk cId="3699514950" sldId="432"/>
        </pc:sldMkLst>
        <pc:graphicFrameChg chg="mod modGraphic">
          <ac:chgData name="Melissa Varron" userId="S::crcprogrammes@childrightsconnect.org::2d6056d7-a953-4079-a0e1-59680dd2b9aa" providerId="AD" clId="Web-{2377BD9F-A0F7-C000-0BC1-B5CEF4FA793E}" dt="2021-04-12T09:20:25.716" v="549"/>
          <ac:graphicFrameMkLst>
            <pc:docMk/>
            <pc:sldMk cId="3699514950" sldId="432"/>
            <ac:graphicFrameMk id="3" creationId="{09BCDF56-FE7B-4A49-AB5A-FEA637B96C26}"/>
          </ac:graphicFrameMkLst>
        </pc:graphicFrameChg>
      </pc:sldChg>
      <pc:sldChg chg="addSp delSp modSp">
        <pc:chgData name="Melissa Varron" userId="S::crcprogrammes@childrightsconnect.org::2d6056d7-a953-4079-a0e1-59680dd2b9aa" providerId="AD" clId="Web-{2377BD9F-A0F7-C000-0BC1-B5CEF4FA793E}" dt="2021-04-12T09:25:02.825" v="599"/>
        <pc:sldMkLst>
          <pc:docMk/>
          <pc:sldMk cId="2496157446" sldId="437"/>
        </pc:sldMkLst>
        <pc:graphicFrameChg chg="add del mod modGraphic">
          <ac:chgData name="Melissa Varron" userId="S::crcprogrammes@childrightsconnect.org::2d6056d7-a953-4079-a0e1-59680dd2b9aa" providerId="AD" clId="Web-{2377BD9F-A0F7-C000-0BC1-B5CEF4FA793E}" dt="2021-04-12T09:08:50.849" v="132"/>
          <ac:graphicFrameMkLst>
            <pc:docMk/>
            <pc:sldMk cId="2496157446" sldId="437"/>
            <ac:graphicFrameMk id="3" creationId="{9958CB8A-7CFE-49EC-B6C6-BBFCE1AC4291}"/>
          </ac:graphicFrameMkLst>
        </pc:graphicFrameChg>
        <pc:graphicFrameChg chg="add mod modGraphic">
          <ac:chgData name="Melissa Varron" userId="S::crcprogrammes@childrightsconnect.org::2d6056d7-a953-4079-a0e1-59680dd2b9aa" providerId="AD" clId="Web-{2377BD9F-A0F7-C000-0BC1-B5CEF4FA793E}" dt="2021-04-12T09:25:02.825" v="599"/>
          <ac:graphicFrameMkLst>
            <pc:docMk/>
            <pc:sldMk cId="2496157446" sldId="437"/>
            <ac:graphicFrameMk id="6" creationId="{93606108-1FB6-4A1B-BB31-1B5C1BF93353}"/>
          </ac:graphicFrameMkLst>
        </pc:graphicFrameChg>
      </pc:sldChg>
      <pc:sldChg chg="addSp modSp new">
        <pc:chgData name="Melissa Varron" userId="S::crcprogrammes@childrightsconnect.org::2d6056d7-a953-4079-a0e1-59680dd2b9aa" providerId="AD" clId="Web-{2377BD9F-A0F7-C000-0BC1-B5CEF4FA793E}" dt="2021-04-12T09:36:32.505" v="850"/>
        <pc:sldMkLst>
          <pc:docMk/>
          <pc:sldMk cId="840874696" sldId="438"/>
        </pc:sldMkLst>
        <pc:spChg chg="mod">
          <ac:chgData name="Melissa Varron" userId="S::crcprogrammes@childrightsconnect.org::2d6056d7-a953-4079-a0e1-59680dd2b9aa" providerId="AD" clId="Web-{2377BD9F-A0F7-C000-0BC1-B5CEF4FA793E}" dt="2021-04-12T09:26:07.485" v="607"/>
          <ac:spMkLst>
            <pc:docMk/>
            <pc:sldMk cId="840874696" sldId="438"/>
            <ac:spMk id="2" creationId="{FE7DF86B-37EB-4EB5-B64B-F38DCA821FEF}"/>
          </ac:spMkLst>
        </pc:spChg>
        <pc:graphicFrameChg chg="add mod modGraphic">
          <ac:chgData name="Melissa Varron" userId="S::crcprogrammes@childrightsconnect.org::2d6056d7-a953-4079-a0e1-59680dd2b9aa" providerId="AD" clId="Web-{2377BD9F-A0F7-C000-0BC1-B5CEF4FA793E}" dt="2021-04-12T09:36:32.505" v="850"/>
          <ac:graphicFrameMkLst>
            <pc:docMk/>
            <pc:sldMk cId="840874696" sldId="438"/>
            <ac:graphicFrameMk id="4" creationId="{9BF20634-C75A-470F-A75E-B418EBB096D8}"/>
          </ac:graphicFrameMkLst>
        </pc:graphicFrameChg>
      </pc:sldChg>
    </pc:docChg>
  </pc:docChgLst>
  <pc:docChgLst>
    <pc:chgData name="Marta Verdeille" userId="2d6056d7-a953-4079-a0e1-59680dd2b9aa" providerId="ADAL" clId="{2B12644F-CC29-4F63-8AFD-7F108F7AD7C1}"/>
    <pc:docChg chg="undo custSel modSld">
      <pc:chgData name="Marta Verdeille" userId="2d6056d7-a953-4079-a0e1-59680dd2b9aa" providerId="ADAL" clId="{2B12644F-CC29-4F63-8AFD-7F108F7AD7C1}" dt="2022-04-21T16:07:06.955" v="538"/>
      <pc:docMkLst>
        <pc:docMk/>
      </pc:docMkLst>
      <pc:sldChg chg="modSp mod addCm delCm">
        <pc:chgData name="Marta Verdeille" userId="2d6056d7-a953-4079-a0e1-59680dd2b9aa" providerId="ADAL" clId="{2B12644F-CC29-4F63-8AFD-7F108F7AD7C1}" dt="2022-04-21T16:07:06.955" v="538"/>
        <pc:sldMkLst>
          <pc:docMk/>
          <pc:sldMk cId="1169428525" sldId="446"/>
        </pc:sldMkLst>
        <pc:spChg chg="mod">
          <ac:chgData name="Marta Verdeille" userId="2d6056d7-a953-4079-a0e1-59680dd2b9aa" providerId="ADAL" clId="{2B12644F-CC29-4F63-8AFD-7F108F7AD7C1}" dt="2022-04-21T16:07:03.377" v="537" actId="20577"/>
          <ac:spMkLst>
            <pc:docMk/>
            <pc:sldMk cId="1169428525" sldId="446"/>
            <ac:spMk id="10" creationId="{3340CF81-BF70-4D20-BBCA-D58F03244649}"/>
          </ac:spMkLst>
        </pc:spChg>
      </pc:sldChg>
      <pc:sldChg chg="modSp mod">
        <pc:chgData name="Marta Verdeille" userId="2d6056d7-a953-4079-a0e1-59680dd2b9aa" providerId="ADAL" clId="{2B12644F-CC29-4F63-8AFD-7F108F7AD7C1}" dt="2022-04-01T14:42:05.752" v="366" actId="13926"/>
        <pc:sldMkLst>
          <pc:docMk/>
          <pc:sldMk cId="744982544" sldId="447"/>
        </pc:sldMkLst>
        <pc:spChg chg="mod">
          <ac:chgData name="Marta Verdeille" userId="2d6056d7-a953-4079-a0e1-59680dd2b9aa" providerId="ADAL" clId="{2B12644F-CC29-4F63-8AFD-7F108F7AD7C1}" dt="2022-04-01T14:42:05.752" v="366" actId="13926"/>
          <ac:spMkLst>
            <pc:docMk/>
            <pc:sldMk cId="744982544" sldId="447"/>
            <ac:spMk id="2" creationId="{00000000-0000-0000-0000-000000000000}"/>
          </ac:spMkLst>
        </pc:spChg>
        <pc:spChg chg="mod">
          <ac:chgData name="Marta Verdeille" userId="2d6056d7-a953-4079-a0e1-59680dd2b9aa" providerId="ADAL" clId="{2B12644F-CC29-4F63-8AFD-7F108F7AD7C1}" dt="2022-04-01T14:41:49.267" v="364" actId="14100"/>
          <ac:spMkLst>
            <pc:docMk/>
            <pc:sldMk cId="744982544" sldId="447"/>
            <ac:spMk id="8" creationId="{7D92F990-E47B-420E-B0F2-C7528EB09F31}"/>
          </ac:spMkLst>
        </pc:spChg>
        <pc:picChg chg="mod ord">
          <ac:chgData name="Marta Verdeille" userId="2d6056d7-a953-4079-a0e1-59680dd2b9aa" providerId="ADAL" clId="{2B12644F-CC29-4F63-8AFD-7F108F7AD7C1}" dt="2022-04-01T14:41:38.347" v="362" actId="1076"/>
          <ac:picMkLst>
            <pc:docMk/>
            <pc:sldMk cId="744982544" sldId="447"/>
            <ac:picMk id="5" creationId="{D2BDC469-C55B-4D10-A796-0C2543BA49F5}"/>
          </ac:picMkLst>
        </pc:picChg>
      </pc:sldChg>
      <pc:sldChg chg="modSp mod">
        <pc:chgData name="Marta Verdeille" userId="2d6056d7-a953-4079-a0e1-59680dd2b9aa" providerId="ADAL" clId="{2B12644F-CC29-4F63-8AFD-7F108F7AD7C1}" dt="2022-04-01T14:39:25.539" v="353" actId="14734"/>
        <pc:sldMkLst>
          <pc:docMk/>
          <pc:sldMk cId="291073837" sldId="455"/>
        </pc:sldMkLst>
        <pc:spChg chg="mod">
          <ac:chgData name="Marta Verdeille" userId="2d6056d7-a953-4079-a0e1-59680dd2b9aa" providerId="ADAL" clId="{2B12644F-CC29-4F63-8AFD-7F108F7AD7C1}" dt="2022-04-01T14:03:37.462" v="12" actId="13926"/>
          <ac:spMkLst>
            <pc:docMk/>
            <pc:sldMk cId="291073837" sldId="455"/>
            <ac:spMk id="2" creationId="{8C95F018-7ED3-4B5B-B5A9-201E4720F092}"/>
          </ac:spMkLst>
        </pc:spChg>
        <pc:graphicFrameChg chg="mod modGraphic">
          <ac:chgData name="Marta Verdeille" userId="2d6056d7-a953-4079-a0e1-59680dd2b9aa" providerId="ADAL" clId="{2B12644F-CC29-4F63-8AFD-7F108F7AD7C1}" dt="2022-04-01T14:39:25.539" v="353" actId="14734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 mod delCm modCm">
        <pc:chgData name="Marta Verdeille" userId="2d6056d7-a953-4079-a0e1-59680dd2b9aa" providerId="ADAL" clId="{2B12644F-CC29-4F63-8AFD-7F108F7AD7C1}" dt="2022-04-21T16:04:25.518" v="412" actId="13926"/>
        <pc:sldMkLst>
          <pc:docMk/>
          <pc:sldMk cId="1168847004" sldId="460"/>
        </pc:sldMkLst>
        <pc:spChg chg="mod">
          <ac:chgData name="Marta Verdeille" userId="2d6056d7-a953-4079-a0e1-59680dd2b9aa" providerId="ADAL" clId="{2B12644F-CC29-4F63-8AFD-7F108F7AD7C1}" dt="2022-04-21T16:04:25.518" v="412" actId="13926"/>
          <ac:spMkLst>
            <pc:docMk/>
            <pc:sldMk cId="1168847004" sldId="460"/>
            <ac:spMk id="10" creationId="{3340CF81-BF70-4D20-BBCA-D58F03244649}"/>
          </ac:spMkLst>
        </pc:spChg>
      </pc:sldChg>
      <pc:sldChg chg="modSp mod">
        <pc:chgData name="Marta Verdeille" userId="2d6056d7-a953-4079-a0e1-59680dd2b9aa" providerId="ADAL" clId="{2B12644F-CC29-4F63-8AFD-7F108F7AD7C1}" dt="2022-04-01T14:35:50.529" v="337" actId="2711"/>
        <pc:sldMkLst>
          <pc:docMk/>
          <pc:sldMk cId="483588229" sldId="462"/>
        </pc:sldMkLst>
        <pc:spChg chg="mod">
          <ac:chgData name="Marta Verdeille" userId="2d6056d7-a953-4079-a0e1-59680dd2b9aa" providerId="ADAL" clId="{2B12644F-CC29-4F63-8AFD-7F108F7AD7C1}" dt="2022-04-01T14:10:19.411" v="39" actId="13926"/>
          <ac:spMkLst>
            <pc:docMk/>
            <pc:sldMk cId="483588229" sldId="462"/>
            <ac:spMk id="2" creationId="{8C95F018-7ED3-4B5B-B5A9-201E4720F092}"/>
          </ac:spMkLst>
        </pc:spChg>
        <pc:graphicFrameChg chg="mod modGraphic">
          <ac:chgData name="Marta Verdeille" userId="2d6056d7-a953-4079-a0e1-59680dd2b9aa" providerId="ADAL" clId="{2B12644F-CC29-4F63-8AFD-7F108F7AD7C1}" dt="2022-04-01T14:35:50.529" v="337" actId="2711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addSp delSp modSp mod">
        <pc:chgData name="Marta Verdeille" userId="2d6056d7-a953-4079-a0e1-59680dd2b9aa" providerId="ADAL" clId="{2B12644F-CC29-4F63-8AFD-7F108F7AD7C1}" dt="2022-04-01T14:36:32.376" v="342" actId="13926"/>
        <pc:sldMkLst>
          <pc:docMk/>
          <pc:sldMk cId="3164884698" sldId="463"/>
        </pc:sldMkLst>
        <pc:spChg chg="mod">
          <ac:chgData name="Marta Verdeille" userId="2d6056d7-a953-4079-a0e1-59680dd2b9aa" providerId="ADAL" clId="{2B12644F-CC29-4F63-8AFD-7F108F7AD7C1}" dt="2022-04-01T14:36:32.376" v="342" actId="13926"/>
          <ac:spMkLst>
            <pc:docMk/>
            <pc:sldMk cId="3164884698" sldId="463"/>
            <ac:spMk id="2" creationId="{8C95F018-7ED3-4B5B-B5A9-201E4720F092}"/>
          </ac:spMkLst>
        </pc:spChg>
        <pc:graphicFrameChg chg="add mod modGraphic">
          <ac:chgData name="Marta Verdeille" userId="2d6056d7-a953-4079-a0e1-59680dd2b9aa" providerId="ADAL" clId="{2B12644F-CC29-4F63-8AFD-7F108F7AD7C1}" dt="2022-04-01T14:36:25.451" v="341" actId="255"/>
          <ac:graphicFrameMkLst>
            <pc:docMk/>
            <pc:sldMk cId="3164884698" sldId="463"/>
            <ac:graphicFrameMk id="4" creationId="{51F0EAD9-35DD-4E20-A2FA-2E6BF890DFEB}"/>
          </ac:graphicFrameMkLst>
        </pc:graphicFrameChg>
        <pc:graphicFrameChg chg="del modGraphic">
          <ac:chgData name="Marta Verdeille" userId="2d6056d7-a953-4079-a0e1-59680dd2b9aa" providerId="ADAL" clId="{2B12644F-CC29-4F63-8AFD-7F108F7AD7C1}" dt="2022-04-01T14:23:35.952" v="223" actId="478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5CC8ADC8-363B-1279-8E48-3072EC2D6342}"/>
    <pc:docChg chg="modSld">
      <pc:chgData name="Constance Munch" userId="S::crcprogrammes@childrightsconnect.org::2d6056d7-a953-4079-a0e1-59680dd2b9aa" providerId="AD" clId="Web-{5CC8ADC8-363B-1279-8E48-3072EC2D6342}" dt="2021-08-30T08:57:52.312" v="217" actId="20577"/>
      <pc:docMkLst>
        <pc:docMk/>
      </pc:docMkLst>
      <pc:sldChg chg="addSp delSp modSp">
        <pc:chgData name="Constance Munch" userId="S::crcprogrammes@childrightsconnect.org::2d6056d7-a953-4079-a0e1-59680dd2b9aa" providerId="AD" clId="Web-{5CC8ADC8-363B-1279-8E48-3072EC2D6342}" dt="2021-08-30T08:03:27.795" v="118" actId="1076"/>
        <pc:sldMkLst>
          <pc:docMk/>
          <pc:sldMk cId="632086771" sldId="333"/>
        </pc:sldMkLst>
        <pc:spChg chg="mod">
          <ac:chgData name="Constance Munch" userId="S::crcprogrammes@childrightsconnect.org::2d6056d7-a953-4079-a0e1-59680dd2b9aa" providerId="AD" clId="Web-{5CC8ADC8-363B-1279-8E48-3072EC2D6342}" dt="2021-08-30T08:01:44.887" v="69" actId="14100"/>
          <ac:spMkLst>
            <pc:docMk/>
            <pc:sldMk cId="632086771" sldId="333"/>
            <ac:spMk id="2" creationId="{1AE74F5C-1A74-4B27-9181-A41BBB473E57}"/>
          </ac:spMkLst>
        </pc:spChg>
        <pc:spChg chg="mod">
          <ac:chgData name="Constance Munch" userId="S::crcprogrammes@childrightsconnect.org::2d6056d7-a953-4079-a0e1-59680dd2b9aa" providerId="AD" clId="Web-{5CC8ADC8-363B-1279-8E48-3072EC2D6342}" dt="2021-08-30T08:03:27.795" v="118" actId="1076"/>
          <ac:spMkLst>
            <pc:docMk/>
            <pc:sldMk cId="632086771" sldId="333"/>
            <ac:spMk id="7" creationId="{BF629C6C-8D69-450A-81F9-BAC4DAF20A5B}"/>
          </ac:spMkLst>
        </pc:spChg>
        <pc:spChg chg="add mod">
          <ac:chgData name="Constance Munch" userId="S::crcprogrammes@childrightsconnect.org::2d6056d7-a953-4079-a0e1-59680dd2b9aa" providerId="AD" clId="Web-{5CC8ADC8-363B-1279-8E48-3072EC2D6342}" dt="2021-08-30T08:02:52.123" v="110" actId="1076"/>
          <ac:spMkLst>
            <pc:docMk/>
            <pc:sldMk cId="632086771" sldId="333"/>
            <ac:spMk id="8" creationId="{BB0DB7C1-001F-4EE7-97CD-322F7680B482}"/>
          </ac:spMkLst>
        </pc:spChg>
        <pc:spChg chg="add mod">
          <ac:chgData name="Constance Munch" userId="S::crcprogrammes@childrightsconnect.org::2d6056d7-a953-4079-a0e1-59680dd2b9aa" providerId="AD" clId="Web-{5CC8ADC8-363B-1279-8E48-3072EC2D6342}" dt="2021-08-30T08:03:16.357" v="114" actId="1076"/>
          <ac:spMkLst>
            <pc:docMk/>
            <pc:sldMk cId="632086771" sldId="333"/>
            <ac:spMk id="9" creationId="{E50F1208-68F1-41D7-89DF-3C684BF68C3C}"/>
          </ac:spMkLst>
        </pc:spChg>
        <pc:picChg chg="add del mod">
          <ac:chgData name="Constance Munch" userId="S::crcprogrammes@childrightsconnect.org::2d6056d7-a953-4079-a0e1-59680dd2b9aa" providerId="AD" clId="Web-{5CC8ADC8-363B-1279-8E48-3072EC2D6342}" dt="2021-08-30T07:58:05.524" v="53"/>
          <ac:picMkLst>
            <pc:docMk/>
            <pc:sldMk cId="632086771" sldId="333"/>
            <ac:picMk id="3" creationId="{23EE756B-3672-4714-BA0A-713658FD72F9}"/>
          </ac:picMkLst>
        </pc:picChg>
        <pc:picChg chg="add del mod">
          <ac:chgData name="Constance Munch" userId="S::crcprogrammes@childrightsconnect.org::2d6056d7-a953-4079-a0e1-59680dd2b9aa" providerId="AD" clId="Web-{5CC8ADC8-363B-1279-8E48-3072EC2D6342}" dt="2021-08-30T07:59:24.338" v="56"/>
          <ac:picMkLst>
            <pc:docMk/>
            <pc:sldMk cId="632086771" sldId="333"/>
            <ac:picMk id="4" creationId="{878723DE-5862-4861-BFF0-C523FACE4A30}"/>
          </ac:picMkLst>
        </pc:picChg>
        <pc:picChg chg="add mod">
          <ac:chgData name="Constance Munch" userId="S::crcprogrammes@childrightsconnect.org::2d6056d7-a953-4079-a0e1-59680dd2b9aa" providerId="AD" clId="Web-{5CC8ADC8-363B-1279-8E48-3072EC2D6342}" dt="2021-08-30T08:01:02.371" v="63" actId="1076"/>
          <ac:picMkLst>
            <pc:docMk/>
            <pc:sldMk cId="632086771" sldId="333"/>
            <ac:picMk id="5" creationId="{519E12D9-17D5-4F6B-8934-6B907F442311}"/>
          </ac:picMkLst>
        </pc:picChg>
        <pc:picChg chg="mod">
          <ac:chgData name="Constance Munch" userId="S::crcprogrammes@childrightsconnect.org::2d6056d7-a953-4079-a0e1-59680dd2b9aa" providerId="AD" clId="Web-{5CC8ADC8-363B-1279-8E48-3072EC2D6342}" dt="2021-08-30T08:01:12.965" v="65" actId="14100"/>
          <ac:picMkLst>
            <pc:docMk/>
            <pc:sldMk cId="632086771" sldId="333"/>
            <ac:picMk id="1026" creationId="{7EA9BF27-7FAA-42DF-A470-730627F52DAD}"/>
          </ac:picMkLst>
        </pc:picChg>
      </pc:sldChg>
      <pc:sldChg chg="modSp">
        <pc:chgData name="Constance Munch" userId="S::crcprogrammes@childrightsconnect.org::2d6056d7-a953-4079-a0e1-59680dd2b9aa" providerId="AD" clId="Web-{5CC8ADC8-363B-1279-8E48-3072EC2D6342}" dt="2021-08-30T08:19:23.466" v="132" actId="20577"/>
        <pc:sldMkLst>
          <pc:docMk/>
          <pc:sldMk cId="1149185710" sldId="445"/>
        </pc:sldMkLst>
        <pc:spChg chg="mod">
          <ac:chgData name="Constance Munch" userId="S::crcprogrammes@childrightsconnect.org::2d6056d7-a953-4079-a0e1-59680dd2b9aa" providerId="AD" clId="Web-{5CC8ADC8-363B-1279-8E48-3072EC2D6342}" dt="2021-08-30T08:19:23.466" v="132" actId="20577"/>
          <ac:spMkLst>
            <pc:docMk/>
            <pc:sldMk cId="1149185710" sldId="445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5CC8ADC8-363B-1279-8E48-3072EC2D6342}" dt="2021-08-30T08:34:44.293" v="204" actId="20577"/>
        <pc:sldMkLst>
          <pc:docMk/>
          <pc:sldMk cId="1169428525" sldId="446"/>
        </pc:sldMkLst>
        <pc:spChg chg="mod">
          <ac:chgData name="Constance Munch" userId="S::crcprogrammes@childrightsconnect.org::2d6056d7-a953-4079-a0e1-59680dd2b9aa" providerId="AD" clId="Web-{5CC8ADC8-363B-1279-8E48-3072EC2D6342}" dt="2021-08-30T08:34:44.293" v="204" actId="20577"/>
          <ac:spMkLst>
            <pc:docMk/>
            <pc:sldMk cId="1169428525" sldId="446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5CC8ADC8-363B-1279-8E48-3072EC2D6342}" dt="2021-08-30T08:34:31.918" v="188" actId="1076"/>
          <ac:spMkLst>
            <pc:docMk/>
            <pc:sldMk cId="1169428525" sldId="446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5CC8ADC8-363B-1279-8E48-3072EC2D6342}" dt="2021-08-30T07:41:03.852" v="51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5CC8ADC8-363B-1279-8E48-3072EC2D6342}" dt="2021-08-30T07:41:03.852" v="51" actId="20577"/>
          <ac:spMkLst>
            <pc:docMk/>
            <pc:sldMk cId="1343714474" sldId="450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5CC8ADC8-363B-1279-8E48-3072EC2D6342}" dt="2021-08-30T08:36:48.155" v="211" actId="20577"/>
        <pc:sldMkLst>
          <pc:docMk/>
          <pc:sldMk cId="3191061100" sldId="452"/>
        </pc:sldMkLst>
        <pc:spChg chg="mod">
          <ac:chgData name="Constance Munch" userId="S::crcprogrammes@childrightsconnect.org::2d6056d7-a953-4079-a0e1-59680dd2b9aa" providerId="AD" clId="Web-{5CC8ADC8-363B-1279-8E48-3072EC2D6342}" dt="2021-08-30T08:36:48.155" v="211" actId="20577"/>
          <ac:spMkLst>
            <pc:docMk/>
            <pc:sldMk cId="3191061100" sldId="452"/>
            <ac:spMk id="10" creationId="{3340CF81-BF70-4D20-BBCA-D58F03244649}"/>
          </ac:spMkLst>
        </pc:spChg>
      </pc:sldChg>
      <pc:sldChg chg="addSp delSp modSp">
        <pc:chgData name="Constance Munch" userId="S::crcprogrammes@childrightsconnect.org::2d6056d7-a953-4079-a0e1-59680dd2b9aa" providerId="AD" clId="Web-{5CC8ADC8-363B-1279-8E48-3072EC2D6342}" dt="2021-08-30T08:25:43.707" v="158" actId="20577"/>
        <pc:sldMkLst>
          <pc:docMk/>
          <pc:sldMk cId="3548549332" sldId="453"/>
        </pc:sldMkLst>
        <pc:spChg chg="mod">
          <ac:chgData name="Constance Munch" userId="S::crcprogrammes@childrightsconnect.org::2d6056d7-a953-4079-a0e1-59680dd2b9aa" providerId="AD" clId="Web-{5CC8ADC8-363B-1279-8E48-3072EC2D6342}" dt="2021-08-30T08:25:43.707" v="158" actId="20577"/>
          <ac:spMkLst>
            <pc:docMk/>
            <pc:sldMk cId="3548549332" sldId="453"/>
            <ac:spMk id="10" creationId="{3340CF81-BF70-4D20-BBCA-D58F03244649}"/>
          </ac:spMkLst>
        </pc:spChg>
        <pc:picChg chg="add mod">
          <ac:chgData name="Constance Munch" userId="S::crcprogrammes@childrightsconnect.org::2d6056d7-a953-4079-a0e1-59680dd2b9aa" providerId="AD" clId="Web-{5CC8ADC8-363B-1279-8E48-3072EC2D6342}" dt="2021-08-30T08:25:40.941" v="156" actId="1076"/>
          <ac:picMkLst>
            <pc:docMk/>
            <pc:sldMk cId="3548549332" sldId="453"/>
            <ac:picMk id="2" creationId="{3D19B203-6744-4CF8-BB23-712F9A37D401}"/>
          </ac:picMkLst>
        </pc:picChg>
        <pc:picChg chg="del">
          <ac:chgData name="Constance Munch" userId="S::crcprogrammes@childrightsconnect.org::2d6056d7-a953-4079-a0e1-59680dd2b9aa" providerId="AD" clId="Web-{5CC8ADC8-363B-1279-8E48-3072EC2D6342}" dt="2021-08-30T08:25:19.019" v="152"/>
          <ac:picMkLst>
            <pc:docMk/>
            <pc:sldMk cId="3548549332" sldId="453"/>
            <ac:picMk id="3" creationId="{71262A93-C7B3-49B8-A47C-793E8B7BA0F2}"/>
          </ac:picMkLst>
        </pc:picChg>
      </pc:sldChg>
      <pc:sldChg chg="addSp delSp modSp">
        <pc:chgData name="Constance Munch" userId="S::crcprogrammes@childrightsconnect.org::2d6056d7-a953-4079-a0e1-59680dd2b9aa" providerId="AD" clId="Web-{5CC8ADC8-363B-1279-8E48-3072EC2D6342}" dt="2021-08-30T08:29:32.023" v="179" actId="1076"/>
        <pc:sldMkLst>
          <pc:docMk/>
          <pc:sldMk cId="591638466" sldId="454"/>
        </pc:sldMkLst>
        <pc:spChg chg="mod ord">
          <ac:chgData name="Constance Munch" userId="S::crcprogrammes@childrightsconnect.org::2d6056d7-a953-4079-a0e1-59680dd2b9aa" providerId="AD" clId="Web-{5CC8ADC8-363B-1279-8E48-3072EC2D6342}" dt="2021-08-30T08:29:14.226" v="176" actId="14100"/>
          <ac:spMkLst>
            <pc:docMk/>
            <pc:sldMk cId="591638466" sldId="454"/>
            <ac:spMk id="4" creationId="{990E1720-8DA2-4024-B241-AFE5100CA980}"/>
          </ac:spMkLst>
        </pc:spChg>
        <pc:spChg chg="mod ord">
          <ac:chgData name="Constance Munch" userId="S::crcprogrammes@childrightsconnect.org::2d6056d7-a953-4079-a0e1-59680dd2b9aa" providerId="AD" clId="Web-{5CC8ADC8-363B-1279-8E48-3072EC2D6342}" dt="2021-08-30T08:29:32.023" v="179" actId="1076"/>
          <ac:spMkLst>
            <pc:docMk/>
            <pc:sldMk cId="591638466" sldId="454"/>
            <ac:spMk id="7" creationId="{F14DC2B6-C195-4685-8F00-E3336EB444A2}"/>
          </ac:spMkLst>
        </pc:spChg>
        <pc:spChg chg="mod">
          <ac:chgData name="Constance Munch" userId="S::crcprogrammes@childrightsconnect.org::2d6056d7-a953-4079-a0e1-59680dd2b9aa" providerId="AD" clId="Web-{5CC8ADC8-363B-1279-8E48-3072EC2D6342}" dt="2021-08-30T08:28:26.397" v="167" actId="1076"/>
          <ac:spMkLst>
            <pc:docMk/>
            <pc:sldMk cId="591638466" sldId="454"/>
            <ac:spMk id="9218" creationId="{00000000-0000-0000-0000-000000000000}"/>
          </ac:spMkLst>
        </pc:spChg>
        <pc:picChg chg="add mod">
          <ac:chgData name="Constance Munch" userId="S::crcprogrammes@childrightsconnect.org::2d6056d7-a953-4079-a0e1-59680dd2b9aa" providerId="AD" clId="Web-{5CC8ADC8-363B-1279-8E48-3072EC2D6342}" dt="2021-08-30T08:28:40.788" v="170" actId="1076"/>
          <ac:picMkLst>
            <pc:docMk/>
            <pc:sldMk cId="591638466" sldId="454"/>
            <ac:picMk id="2" creationId="{6F61805C-9DBF-4702-9B77-21234F1851BA}"/>
          </ac:picMkLst>
        </pc:picChg>
        <pc:picChg chg="del">
          <ac:chgData name="Constance Munch" userId="S::crcprogrammes@childrightsconnect.org::2d6056d7-a953-4079-a0e1-59680dd2b9aa" providerId="AD" clId="Web-{5CC8ADC8-363B-1279-8E48-3072EC2D6342}" dt="2021-08-30T08:28:02.553" v="160"/>
          <ac:picMkLst>
            <pc:docMk/>
            <pc:sldMk cId="591638466" sldId="454"/>
            <ac:picMk id="3" creationId="{971AA125-1398-4D44-A839-6F537455152D}"/>
          </ac:picMkLst>
        </pc:picChg>
      </pc:sldChg>
      <pc:sldChg chg="addSp delSp modSp">
        <pc:chgData name="Constance Munch" userId="S::crcprogrammes@childrightsconnect.org::2d6056d7-a953-4079-a0e1-59680dd2b9aa" providerId="AD" clId="Web-{5CC8ADC8-363B-1279-8E48-3072EC2D6342}" dt="2021-08-30T08:57:52.312" v="217" actId="20577"/>
        <pc:sldMkLst>
          <pc:docMk/>
          <pc:sldMk cId="291073837" sldId="455"/>
        </pc:sldMkLst>
        <pc:spChg chg="mod">
          <ac:chgData name="Constance Munch" userId="S::crcprogrammes@childrightsconnect.org::2d6056d7-a953-4079-a0e1-59680dd2b9aa" providerId="AD" clId="Web-{5CC8ADC8-363B-1279-8E48-3072EC2D6342}" dt="2021-08-30T08:57:52.312" v="217" actId="20577"/>
          <ac:spMkLst>
            <pc:docMk/>
            <pc:sldMk cId="291073837" sldId="455"/>
            <ac:spMk id="2" creationId="{8C95F018-7ED3-4B5B-B5A9-201E4720F092}"/>
          </ac:spMkLst>
        </pc:spChg>
        <pc:spChg chg="del">
          <ac:chgData name="Constance Munch" userId="S::crcprogrammes@childrightsconnect.org::2d6056d7-a953-4079-a0e1-59680dd2b9aa" providerId="AD" clId="Web-{5CC8ADC8-363B-1279-8E48-3072EC2D6342}" dt="2021-08-30T08:57:28.827" v="213"/>
          <ac:spMkLst>
            <pc:docMk/>
            <pc:sldMk cId="291073837" sldId="455"/>
            <ac:spMk id="9" creationId="{0D2EAF94-B6DC-41F5-B7E1-DA4748D43D2D}"/>
          </ac:spMkLst>
        </pc:spChg>
        <pc:graphicFrameChg chg="add mod modGraphic">
          <ac:chgData name="Constance Munch" userId="S::crcprogrammes@childrightsconnect.org::2d6056d7-a953-4079-a0e1-59680dd2b9aa" providerId="AD" clId="Web-{5CC8ADC8-363B-1279-8E48-3072EC2D6342}" dt="2021-08-30T08:57:44.030" v="216" actId="1076"/>
          <ac:graphicFrameMkLst>
            <pc:docMk/>
            <pc:sldMk cId="291073837" sldId="455"/>
            <ac:graphicFrameMk id="4" creationId="{C0DAB401-8BD5-4AD4-B2FB-F4FD57BA7311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C1A087CB-39DE-E53C-6BC1-9CF9A3067135}"/>
    <pc:docChg chg="modSld">
      <pc:chgData name="Constance Munch" userId="S::crcprogrammes@childrightsconnect.org::2d6056d7-a953-4079-a0e1-59680dd2b9aa" providerId="AD" clId="Web-{C1A087CB-39DE-E53C-6BC1-9CF9A3067135}" dt="2021-09-01T07:47:25.374" v="58" actId="20577"/>
      <pc:docMkLst>
        <pc:docMk/>
      </pc:docMkLst>
      <pc:sldChg chg="modSp delCm">
        <pc:chgData name="Constance Munch" userId="S::crcprogrammes@childrightsconnect.org::2d6056d7-a953-4079-a0e1-59680dd2b9aa" providerId="AD" clId="Web-{C1A087CB-39DE-E53C-6BC1-9CF9A3067135}" dt="2021-09-01T07:47:25.374" v="58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C1A087CB-39DE-E53C-6BC1-9CF9A3067135}" dt="2021-09-01T07:47:25.374" v="58" actId="20577"/>
          <ac:spMkLst>
            <pc:docMk/>
            <pc:sldMk cId="1343714474" sldId="450"/>
            <ac:spMk id="10" creationId="{3340CF81-BF70-4D20-BBCA-D58F03244649}"/>
          </ac:spMkLst>
        </pc:spChg>
      </pc:sldChg>
    </pc:docChg>
  </pc:docChgLst>
  <pc:docChgLst>
    <pc:chgData name="Melissa Varron" userId="S::crcprogrammes@childrightsconnect.org::2d6056d7-a953-4079-a0e1-59680dd2b9aa" providerId="AD" clId="Web-{A70179CE-423E-8AFB-4FDE-451491BAB68E}"/>
    <pc:docChg chg="addSld delSld modSld sldOrd">
      <pc:chgData name="Melissa Varron" userId="S::crcprogrammes@childrightsconnect.org::2d6056d7-a953-4079-a0e1-59680dd2b9aa" providerId="AD" clId="Web-{A70179CE-423E-8AFB-4FDE-451491BAB68E}" dt="2021-04-07T14:41:14.664" v="220" actId="20577"/>
      <pc:docMkLst>
        <pc:docMk/>
      </pc:docMkLst>
      <pc:sldChg chg="modSp del">
        <pc:chgData name="Melissa Varron" userId="S::crcprogrammes@childrightsconnect.org::2d6056d7-a953-4079-a0e1-59680dd2b9aa" providerId="AD" clId="Web-{A70179CE-423E-8AFB-4FDE-451491BAB68E}" dt="2021-04-07T09:10:12.568" v="66"/>
        <pc:sldMkLst>
          <pc:docMk/>
          <pc:sldMk cId="3367058619" sldId="257"/>
        </pc:sldMkLst>
        <pc:spChg chg="mod">
          <ac:chgData name="Melissa Varron" userId="S::crcprogrammes@childrightsconnect.org::2d6056d7-a953-4079-a0e1-59680dd2b9aa" providerId="AD" clId="Web-{A70179CE-423E-8AFB-4FDE-451491BAB68E}" dt="2021-04-06T12:52:49.180" v="16" actId="14100"/>
          <ac:spMkLst>
            <pc:docMk/>
            <pc:sldMk cId="3367058619" sldId="257"/>
            <ac:spMk id="4097" creationId="{00000000-0000-0000-0000-000000000000}"/>
          </ac:spMkLst>
        </pc:spChg>
      </pc:sldChg>
      <pc:sldChg chg="modSp">
        <pc:chgData name="Melissa Varron" userId="S::crcprogrammes@childrightsconnect.org::2d6056d7-a953-4079-a0e1-59680dd2b9aa" providerId="AD" clId="Web-{A70179CE-423E-8AFB-4FDE-451491BAB68E}" dt="2021-04-07T09:18:22.094" v="130" actId="14100"/>
        <pc:sldMkLst>
          <pc:docMk/>
          <pc:sldMk cId="2818922302" sldId="258"/>
        </pc:sldMkLst>
        <pc:spChg chg="mod">
          <ac:chgData name="Melissa Varron" userId="S::crcprogrammes@childrightsconnect.org::2d6056d7-a953-4079-a0e1-59680dd2b9aa" providerId="AD" clId="Web-{A70179CE-423E-8AFB-4FDE-451491BAB68E}" dt="2021-04-07T09:18:22.094" v="130" actId="14100"/>
          <ac:spMkLst>
            <pc:docMk/>
            <pc:sldMk cId="2818922302" sldId="258"/>
            <ac:spMk id="5" creationId="{2F026D75-17FA-430F-BCC1-F4E107B70096}"/>
          </ac:spMkLst>
        </pc:spChg>
      </pc:sldChg>
      <pc:sldChg chg="modSp">
        <pc:chgData name="Melissa Varron" userId="S::crcprogrammes@childrightsconnect.org::2d6056d7-a953-4079-a0e1-59680dd2b9aa" providerId="AD" clId="Web-{A70179CE-423E-8AFB-4FDE-451491BAB68E}" dt="2021-04-07T09:18:43.641" v="132" actId="20577"/>
        <pc:sldMkLst>
          <pc:docMk/>
          <pc:sldMk cId="562819058" sldId="259"/>
        </pc:sldMkLst>
        <pc:spChg chg="mod">
          <ac:chgData name="Melissa Varron" userId="S::crcprogrammes@childrightsconnect.org::2d6056d7-a953-4079-a0e1-59680dd2b9aa" providerId="AD" clId="Web-{A70179CE-423E-8AFB-4FDE-451491BAB68E}" dt="2021-04-07T09:18:43.641" v="132" actId="20577"/>
          <ac:spMkLst>
            <pc:docMk/>
            <pc:sldMk cId="562819058" sldId="259"/>
            <ac:spMk id="2" creationId="{43C7AA85-C18B-4818-BFD8-011D6BEFC308}"/>
          </ac:spMkLst>
        </pc:spChg>
      </pc:sldChg>
      <pc:sldChg chg="del">
        <pc:chgData name="Melissa Varron" userId="S::crcprogrammes@childrightsconnect.org::2d6056d7-a953-4079-a0e1-59680dd2b9aa" providerId="AD" clId="Web-{A70179CE-423E-8AFB-4FDE-451491BAB68E}" dt="2021-04-07T14:19:38.367" v="140"/>
        <pc:sldMkLst>
          <pc:docMk/>
          <pc:sldMk cId="2787680718" sldId="265"/>
        </pc:sldMkLst>
      </pc:sldChg>
      <pc:sldChg chg="addSp modSp">
        <pc:chgData name="Melissa Varron" userId="S::crcprogrammes@childrightsconnect.org::2d6056d7-a953-4079-a0e1-59680dd2b9aa" providerId="AD" clId="Web-{A70179CE-423E-8AFB-4FDE-451491BAB68E}" dt="2021-04-07T14:27:43.785" v="150" actId="14100"/>
        <pc:sldMkLst>
          <pc:docMk/>
          <pc:sldMk cId="456427132" sldId="266"/>
        </pc:sldMkLst>
        <pc:picChg chg="add mod">
          <ac:chgData name="Melissa Varron" userId="S::crcprogrammes@childrightsconnect.org::2d6056d7-a953-4079-a0e1-59680dd2b9aa" providerId="AD" clId="Web-{A70179CE-423E-8AFB-4FDE-451491BAB68E}" dt="2021-04-07T14:27:43.785" v="150" actId="14100"/>
          <ac:picMkLst>
            <pc:docMk/>
            <pc:sldMk cId="456427132" sldId="266"/>
            <ac:picMk id="2" creationId="{EBFCF11D-B89D-4ECB-A820-C78A175902C4}"/>
          </ac:picMkLst>
        </pc:picChg>
      </pc:sldChg>
      <pc:sldChg chg="addSp modSp">
        <pc:chgData name="Melissa Varron" userId="S::crcprogrammes@childrightsconnect.org::2d6056d7-a953-4079-a0e1-59680dd2b9aa" providerId="AD" clId="Web-{A70179CE-423E-8AFB-4FDE-451491BAB68E}" dt="2021-04-07T14:41:14.664" v="220" actId="20577"/>
        <pc:sldMkLst>
          <pc:docMk/>
          <pc:sldMk cId="1303943344" sldId="267"/>
        </pc:sldMkLst>
        <pc:spChg chg="add mod">
          <ac:chgData name="Melissa Varron" userId="S::crcprogrammes@childrightsconnect.org::2d6056d7-a953-4079-a0e1-59680dd2b9aa" providerId="AD" clId="Web-{A70179CE-423E-8AFB-4FDE-451491BAB68E}" dt="2021-04-07T14:41:14.664" v="220" actId="20577"/>
          <ac:spMkLst>
            <pc:docMk/>
            <pc:sldMk cId="1303943344" sldId="267"/>
            <ac:spMk id="2" creationId="{C5FCEDCA-5246-40FB-ACD0-881406A1E214}"/>
          </ac:spMkLst>
        </pc:spChg>
      </pc:sldChg>
      <pc:sldChg chg="addSp modSp">
        <pc:chgData name="Melissa Varron" userId="S::crcprogrammes@childrightsconnect.org::2d6056d7-a953-4079-a0e1-59680dd2b9aa" providerId="AD" clId="Web-{A70179CE-423E-8AFB-4FDE-451491BAB68E}" dt="2021-04-07T14:37:11.893" v="181"/>
        <pc:sldMkLst>
          <pc:docMk/>
          <pc:sldMk cId="732670404" sldId="268"/>
        </pc:sldMkLst>
        <pc:spChg chg="add mod">
          <ac:chgData name="Melissa Varron" userId="S::crcprogrammes@childrightsconnect.org::2d6056d7-a953-4079-a0e1-59680dd2b9aa" providerId="AD" clId="Web-{A70179CE-423E-8AFB-4FDE-451491BAB68E}" dt="2021-04-07T14:37:11.893" v="181"/>
          <ac:spMkLst>
            <pc:docMk/>
            <pc:sldMk cId="732670404" sldId="268"/>
            <ac:spMk id="3" creationId="{2BB22434-D901-47C1-AAFA-F04261B5B675}"/>
          </ac:spMkLst>
        </pc:spChg>
      </pc:sldChg>
      <pc:sldChg chg="addSp modSp">
        <pc:chgData name="Melissa Varron" userId="S::crcprogrammes@childrightsconnect.org::2d6056d7-a953-4079-a0e1-59680dd2b9aa" providerId="AD" clId="Web-{A70179CE-423E-8AFB-4FDE-451491BAB68E}" dt="2021-04-07T14:36:45.298" v="175" actId="20577"/>
        <pc:sldMkLst>
          <pc:docMk/>
          <pc:sldMk cId="2736828501" sldId="269"/>
        </pc:sldMkLst>
        <pc:spChg chg="add mod">
          <ac:chgData name="Melissa Varron" userId="S::crcprogrammes@childrightsconnect.org::2d6056d7-a953-4079-a0e1-59680dd2b9aa" providerId="AD" clId="Web-{A70179CE-423E-8AFB-4FDE-451491BAB68E}" dt="2021-04-07T14:36:45.298" v="175" actId="20577"/>
          <ac:spMkLst>
            <pc:docMk/>
            <pc:sldMk cId="2736828501" sldId="269"/>
            <ac:spMk id="3" creationId="{D84FAD16-624F-46E3-8D0F-3A3FA9CBB59C}"/>
          </ac:spMkLst>
        </pc:spChg>
      </pc:sldChg>
      <pc:sldChg chg="new add del">
        <pc:chgData name="Melissa Varron" userId="S::crcprogrammes@childrightsconnect.org::2d6056d7-a953-4079-a0e1-59680dd2b9aa" providerId="AD" clId="Web-{A70179CE-423E-8AFB-4FDE-451491BAB68E}" dt="2021-04-07T09:10:15.943" v="67"/>
        <pc:sldMkLst>
          <pc:docMk/>
          <pc:sldMk cId="2197646298" sldId="272"/>
        </pc:sldMkLst>
      </pc:sldChg>
      <pc:sldChg chg="modSp add del">
        <pc:chgData name="Melissa Varron" userId="S::crcprogrammes@childrightsconnect.org::2d6056d7-a953-4079-a0e1-59680dd2b9aa" providerId="AD" clId="Web-{A70179CE-423E-8AFB-4FDE-451491BAB68E}" dt="2021-04-07T09:06:50.454" v="31"/>
        <pc:sldMkLst>
          <pc:docMk/>
          <pc:sldMk cId="703672649" sldId="273"/>
        </pc:sldMkLst>
        <pc:spChg chg="mod">
          <ac:chgData name="Melissa Varron" userId="S::crcprogrammes@childrightsconnect.org::2d6056d7-a953-4079-a0e1-59680dd2b9aa" providerId="AD" clId="Web-{A70179CE-423E-8AFB-4FDE-451491BAB68E}" dt="2021-04-07T09:06:26.516" v="29" actId="20577"/>
          <ac:spMkLst>
            <pc:docMk/>
            <pc:sldMk cId="703672649" sldId="273"/>
            <ac:spMk id="4097" creationId="{00000000-0000-0000-0000-000000000000}"/>
          </ac:spMkLst>
        </pc:spChg>
      </pc:sldChg>
      <pc:sldChg chg="modSp add">
        <pc:chgData name="Melissa Varron" userId="S::crcprogrammes@childrightsconnect.org::2d6056d7-a953-4079-a0e1-59680dd2b9aa" providerId="AD" clId="Web-{A70179CE-423E-8AFB-4FDE-451491BAB68E}" dt="2021-04-07T09:09:53.833" v="65" actId="20577"/>
        <pc:sldMkLst>
          <pc:docMk/>
          <pc:sldMk cId="2674380225" sldId="273"/>
        </pc:sldMkLst>
        <pc:spChg chg="mod">
          <ac:chgData name="Melissa Varron" userId="S::crcprogrammes@childrightsconnect.org::2d6056d7-a953-4079-a0e1-59680dd2b9aa" providerId="AD" clId="Web-{A70179CE-423E-8AFB-4FDE-451491BAB68E}" dt="2021-04-07T09:09:53.833" v="65" actId="20577"/>
          <ac:spMkLst>
            <pc:docMk/>
            <pc:sldMk cId="2674380225" sldId="273"/>
            <ac:spMk id="4097" creationId="{00000000-0000-0000-0000-000000000000}"/>
          </ac:spMkLst>
        </pc:spChg>
        <pc:picChg chg="mod">
          <ac:chgData name="Melissa Varron" userId="S::crcprogrammes@childrightsconnect.org::2d6056d7-a953-4079-a0e1-59680dd2b9aa" providerId="AD" clId="Web-{A70179CE-423E-8AFB-4FDE-451491BAB68E}" dt="2021-04-07T09:07:41.502" v="42" actId="14100"/>
          <ac:picMkLst>
            <pc:docMk/>
            <pc:sldMk cId="2674380225" sldId="273"/>
            <ac:picMk id="3" creationId="{2E9D6B6F-C85D-4B86-B89A-D4C051C46699}"/>
          </ac:picMkLst>
        </pc:picChg>
      </pc:sldChg>
      <pc:sldChg chg="add del replId">
        <pc:chgData name="Melissa Varron" userId="S::crcprogrammes@childrightsconnect.org::2d6056d7-a953-4079-a0e1-59680dd2b9aa" providerId="AD" clId="Web-{A70179CE-423E-8AFB-4FDE-451491BAB68E}" dt="2021-04-07T09:07:01.314" v="33"/>
        <pc:sldMkLst>
          <pc:docMk/>
          <pc:sldMk cId="4144012474" sldId="273"/>
        </pc:sldMkLst>
      </pc:sldChg>
      <pc:sldChg chg="new del">
        <pc:chgData name="Melissa Varron" userId="S::crcprogrammes@childrightsconnect.org::2d6056d7-a953-4079-a0e1-59680dd2b9aa" providerId="AD" clId="Web-{A70179CE-423E-8AFB-4FDE-451491BAB68E}" dt="2021-04-07T09:11:07.991" v="70"/>
        <pc:sldMkLst>
          <pc:docMk/>
          <pc:sldMk cId="2155405729" sldId="274"/>
        </pc:sldMkLst>
      </pc:sldChg>
      <pc:sldChg chg="add">
        <pc:chgData name="Melissa Varron" userId="S::crcprogrammes@childrightsconnect.org::2d6056d7-a953-4079-a0e1-59680dd2b9aa" providerId="AD" clId="Web-{A70179CE-423E-8AFB-4FDE-451491BAB68E}" dt="2021-04-07T09:11:04.038" v="69"/>
        <pc:sldMkLst>
          <pc:docMk/>
          <pc:sldMk cId="1481798214" sldId="275"/>
        </pc:sldMkLst>
      </pc:sldChg>
      <pc:sldChg chg="new del">
        <pc:chgData name="Melissa Varron" userId="S::crcprogrammes@childrightsconnect.org::2d6056d7-a953-4079-a0e1-59680dd2b9aa" providerId="AD" clId="Web-{A70179CE-423E-8AFB-4FDE-451491BAB68E}" dt="2021-04-07T09:15:15.371" v="112"/>
        <pc:sldMkLst>
          <pc:docMk/>
          <pc:sldMk cId="3128688431" sldId="276"/>
        </pc:sldMkLst>
      </pc:sldChg>
      <pc:sldChg chg="modSp add ord">
        <pc:chgData name="Melissa Varron" userId="S::crcprogrammes@childrightsconnect.org::2d6056d7-a953-4079-a0e1-59680dd2b9aa" providerId="AD" clId="Web-{A70179CE-423E-8AFB-4FDE-451491BAB68E}" dt="2021-04-07T14:29:12.943" v="154" actId="20577"/>
        <pc:sldMkLst>
          <pc:docMk/>
          <pc:sldMk cId="4169913379" sldId="276"/>
        </pc:sldMkLst>
        <pc:spChg chg="mod">
          <ac:chgData name="Melissa Varron" userId="S::crcprogrammes@childrightsconnect.org::2d6056d7-a953-4079-a0e1-59680dd2b9aa" providerId="AD" clId="Web-{A70179CE-423E-8AFB-4FDE-451491BAB68E}" dt="2021-04-07T14:29:12.943" v="154" actId="20577"/>
          <ac:spMkLst>
            <pc:docMk/>
            <pc:sldMk cId="4169913379" sldId="276"/>
            <ac:spMk id="2" creationId="{87F71D44-FB98-4189-AFBD-F10D6A8FE172}"/>
          </ac:spMkLst>
        </pc:spChg>
      </pc:sldChg>
      <pc:sldChg chg="modSp add">
        <pc:chgData name="Melissa Varron" userId="S::crcprogrammes@childrightsconnect.org::2d6056d7-a953-4079-a0e1-59680dd2b9aa" providerId="AD" clId="Web-{A70179CE-423E-8AFB-4FDE-451491BAB68E}" dt="2021-04-07T14:29:21.741" v="158" actId="20577"/>
        <pc:sldMkLst>
          <pc:docMk/>
          <pc:sldMk cId="172093642" sldId="277"/>
        </pc:sldMkLst>
        <pc:spChg chg="mod">
          <ac:chgData name="Melissa Varron" userId="S::crcprogrammes@childrightsconnect.org::2d6056d7-a953-4079-a0e1-59680dd2b9aa" providerId="AD" clId="Web-{A70179CE-423E-8AFB-4FDE-451491BAB68E}" dt="2021-04-07T14:29:21.741" v="158" actId="20577"/>
          <ac:spMkLst>
            <pc:docMk/>
            <pc:sldMk cId="172093642" sldId="277"/>
            <ac:spMk id="2" creationId="{D41D9ED5-178D-4278-9FDC-F1ACE47E88BA}"/>
          </ac:spMkLst>
        </pc:spChg>
      </pc:sldChg>
      <pc:sldChg chg="modSp add del">
        <pc:chgData name="Melissa Varron" userId="S::crcprogrammes@childrightsconnect.org::2d6056d7-a953-4079-a0e1-59680dd2b9aa" providerId="AD" clId="Web-{A70179CE-423E-8AFB-4FDE-451491BAB68E}" dt="2021-04-07T09:15:54.060" v="118"/>
        <pc:sldMkLst>
          <pc:docMk/>
          <pc:sldMk cId="783847560" sldId="277"/>
        </pc:sldMkLst>
        <pc:spChg chg="mod">
          <ac:chgData name="Melissa Varron" userId="S::crcprogrammes@childrightsconnect.org::2d6056d7-a953-4079-a0e1-59680dd2b9aa" providerId="AD" clId="Web-{A70179CE-423E-8AFB-4FDE-451491BAB68E}" dt="2021-04-07T09:15:45.481" v="117" actId="20577"/>
          <ac:spMkLst>
            <pc:docMk/>
            <pc:sldMk cId="783847560" sldId="277"/>
            <ac:spMk id="4" creationId="{9709B1E7-E90F-4C5A-87BE-00670CE2A116}"/>
          </ac:spMkLst>
        </pc:spChg>
      </pc:sldChg>
      <pc:sldChg chg="add">
        <pc:chgData name="Melissa Varron" userId="S::crcprogrammes@childrightsconnect.org::2d6056d7-a953-4079-a0e1-59680dd2b9aa" providerId="AD" clId="Web-{A70179CE-423E-8AFB-4FDE-451491BAB68E}" dt="2021-04-07T14:34:43.467" v="172"/>
        <pc:sldMkLst>
          <pc:docMk/>
          <pc:sldMk cId="1537551700" sldId="278"/>
        </pc:sldMkLst>
      </pc:sldChg>
      <pc:sldChg chg="add">
        <pc:chgData name="Melissa Varron" userId="S::crcprogrammes@childrightsconnect.org::2d6056d7-a953-4079-a0e1-59680dd2b9aa" providerId="AD" clId="Web-{A70179CE-423E-8AFB-4FDE-451491BAB68E}" dt="2021-04-07T14:34:58.202" v="173"/>
        <pc:sldMkLst>
          <pc:docMk/>
          <pc:sldMk cId="51553833" sldId="279"/>
        </pc:sldMkLst>
      </pc:sldChg>
    </pc:docChg>
  </pc:docChgLst>
  <pc:docChgLst>
    <pc:chgData name="Fanny Chappuis" userId="S::chappuis@childrightsconnect.org::0a3153c7-e288-433e-94a7-c9466a963c31" providerId="AD" clId="Web-{09BB54F2-B3BC-240D-44F7-68960760006A}"/>
    <pc:docChg chg="">
      <pc:chgData name="Fanny Chappuis" userId="S::chappuis@childrightsconnect.org::0a3153c7-e288-433e-94a7-c9466a963c31" providerId="AD" clId="Web-{09BB54F2-B3BC-240D-44F7-68960760006A}" dt="2021-04-12T09:15:25.873" v="0"/>
      <pc:docMkLst>
        <pc:docMk/>
      </pc:docMkLst>
      <pc:sldChg chg="addCm">
        <pc:chgData name="Fanny Chappuis" userId="S::chappuis@childrightsconnect.org::0a3153c7-e288-433e-94a7-c9466a963c31" providerId="AD" clId="Web-{09BB54F2-B3BC-240D-44F7-68960760006A}" dt="2021-04-12T09:15:25.873" v="0"/>
        <pc:sldMkLst>
          <pc:docMk/>
          <pc:sldMk cId="3699514950" sldId="432"/>
        </pc:sldMkLst>
      </pc:sldChg>
    </pc:docChg>
  </pc:docChgLst>
  <pc:docChgLst>
    <pc:chgData name="Constance Munch" userId="S::crcprogrammes@childrightsconnect.org::2d6056d7-a953-4079-a0e1-59680dd2b9aa" providerId="AD" clId="Web-{E2C790C7-D404-C48D-99E2-C688ACEABEA0}"/>
    <pc:docChg chg="modSld">
      <pc:chgData name="Constance Munch" userId="S::crcprogrammes@childrightsconnect.org::2d6056d7-a953-4079-a0e1-59680dd2b9aa" providerId="AD" clId="Web-{E2C790C7-D404-C48D-99E2-C688ACEABEA0}" dt="2021-12-08T08:21:45.732" v="103" actId="20577"/>
      <pc:docMkLst>
        <pc:docMk/>
      </pc:docMkLst>
      <pc:sldChg chg="modSp">
        <pc:chgData name="Constance Munch" userId="S::crcprogrammes@childrightsconnect.org::2d6056d7-a953-4079-a0e1-59680dd2b9aa" providerId="AD" clId="Web-{E2C790C7-D404-C48D-99E2-C688ACEABEA0}" dt="2021-12-08T08:21:45.732" v="103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E2C790C7-D404-C48D-99E2-C688ACEABEA0}" dt="2021-12-08T08:21:45.732" v="103" actId="20577"/>
          <ac:spMkLst>
            <pc:docMk/>
            <pc:sldMk cId="1343714474" sldId="450"/>
            <ac:spMk id="10" creationId="{3340CF81-BF70-4D20-BBCA-D58F03244649}"/>
          </ac:spMkLst>
        </pc:spChg>
      </pc:sldChg>
    </pc:docChg>
  </pc:docChgLst>
  <pc:docChgLst>
    <pc:chgData name="Constance Munch" userId="S::crcprogrammes@childrightsconnect.org::2d6056d7-a953-4079-a0e1-59680dd2b9aa" providerId="AD" clId="Web-{CF0588B3-3960-EF7B-ED6D-19181840B5CE}"/>
    <pc:docChg chg="modSld">
      <pc:chgData name="Constance Munch" userId="S::crcprogrammes@childrightsconnect.org::2d6056d7-a953-4079-a0e1-59680dd2b9aa" providerId="AD" clId="Web-{CF0588B3-3960-EF7B-ED6D-19181840B5CE}" dt="2021-08-25T15:57:59.800" v="121" actId="20577"/>
      <pc:docMkLst>
        <pc:docMk/>
      </pc:docMkLst>
      <pc:sldChg chg="addSp modSp">
        <pc:chgData name="Constance Munch" userId="S::crcprogrammes@childrightsconnect.org::2d6056d7-a953-4079-a0e1-59680dd2b9aa" providerId="AD" clId="Web-{CF0588B3-3960-EF7B-ED6D-19181840B5CE}" dt="2021-08-25T15:43:21.725" v="109" actId="20577"/>
        <pc:sldMkLst>
          <pc:docMk/>
          <pc:sldMk cId="632086771" sldId="333"/>
        </pc:sldMkLst>
        <pc:spChg chg="mod">
          <ac:chgData name="Constance Munch" userId="S::crcprogrammes@childrightsconnect.org::2d6056d7-a953-4079-a0e1-59680dd2b9aa" providerId="AD" clId="Web-{CF0588B3-3960-EF7B-ED6D-19181840B5CE}" dt="2021-08-25T15:38:06.423" v="51" actId="1076"/>
          <ac:spMkLst>
            <pc:docMk/>
            <pc:sldMk cId="632086771" sldId="333"/>
            <ac:spMk id="2" creationId="{1AE74F5C-1A74-4B27-9181-A41BBB473E57}"/>
          </ac:spMkLst>
        </pc:spChg>
        <pc:spChg chg="add mod">
          <ac:chgData name="Constance Munch" userId="S::crcprogrammes@childrightsconnect.org::2d6056d7-a953-4079-a0e1-59680dd2b9aa" providerId="AD" clId="Web-{CF0588B3-3960-EF7B-ED6D-19181840B5CE}" dt="2021-08-25T15:39:37.612" v="70"/>
          <ac:spMkLst>
            <pc:docMk/>
            <pc:sldMk cId="632086771" sldId="333"/>
            <ac:spMk id="3" creationId="{E30E967E-452D-4CAC-85BA-CA233261CDDE}"/>
          </ac:spMkLst>
        </pc:spChg>
        <pc:spChg chg="mod">
          <ac:chgData name="Constance Munch" userId="S::crcprogrammes@childrightsconnect.org::2d6056d7-a953-4079-a0e1-59680dd2b9aa" providerId="AD" clId="Web-{CF0588B3-3960-EF7B-ED6D-19181840B5CE}" dt="2021-08-25T15:39:09.002" v="65" actId="20577"/>
          <ac:spMkLst>
            <pc:docMk/>
            <pc:sldMk cId="632086771" sldId="333"/>
            <ac:spMk id="7" creationId="{BF629C6C-8D69-450A-81F9-BAC4DAF20A5B}"/>
          </ac:spMkLst>
        </pc:spChg>
        <pc:spChg chg="mod">
          <ac:chgData name="Constance Munch" userId="S::crcprogrammes@childrightsconnect.org::2d6056d7-a953-4079-a0e1-59680dd2b9aa" providerId="AD" clId="Web-{CF0588B3-3960-EF7B-ED6D-19181840B5CE}" dt="2021-08-25T15:39:25.112" v="68" actId="1076"/>
          <ac:spMkLst>
            <pc:docMk/>
            <pc:sldMk cId="632086771" sldId="333"/>
            <ac:spMk id="8" creationId="{EC2A72F8-F355-4D74-9CA0-2842B7E69B6C}"/>
          </ac:spMkLst>
        </pc:spChg>
        <pc:spChg chg="mod">
          <ac:chgData name="Constance Munch" userId="S::crcprogrammes@childrightsconnect.org::2d6056d7-a953-4079-a0e1-59680dd2b9aa" providerId="AD" clId="Web-{CF0588B3-3960-EF7B-ED6D-19181840B5CE}" dt="2021-08-25T15:43:21.725" v="109" actId="20577"/>
          <ac:spMkLst>
            <pc:docMk/>
            <pc:sldMk cId="632086771" sldId="333"/>
            <ac:spMk id="9218" creationId="{00000000-0000-0000-0000-000000000000}"/>
          </ac:spMkLst>
        </pc:spChg>
        <pc:picChg chg="mod">
          <ac:chgData name="Constance Munch" userId="S::crcprogrammes@childrightsconnect.org::2d6056d7-a953-4079-a0e1-59680dd2b9aa" providerId="AD" clId="Web-{CF0588B3-3960-EF7B-ED6D-19181840B5CE}" dt="2021-08-25T15:39:16.081" v="67" actId="1076"/>
          <ac:picMkLst>
            <pc:docMk/>
            <pc:sldMk cId="632086771" sldId="333"/>
            <ac:picMk id="1026" creationId="{7EA9BF27-7FAA-42DF-A470-730627F52DAD}"/>
          </ac:picMkLst>
        </pc:picChg>
      </pc:sldChg>
      <pc:sldChg chg="modSp">
        <pc:chgData name="Constance Munch" userId="S::crcprogrammes@childrightsconnect.org::2d6056d7-a953-4079-a0e1-59680dd2b9aa" providerId="AD" clId="Web-{CF0588B3-3960-EF7B-ED6D-19181840B5CE}" dt="2021-08-25T15:57:59.800" v="121" actId="20577"/>
        <pc:sldMkLst>
          <pc:docMk/>
          <pc:sldMk cId="1003715078" sldId="444"/>
        </pc:sldMkLst>
        <pc:spChg chg="mod">
          <ac:chgData name="Constance Munch" userId="S::crcprogrammes@childrightsconnect.org::2d6056d7-a953-4079-a0e1-59680dd2b9aa" providerId="AD" clId="Web-{CF0588B3-3960-EF7B-ED6D-19181840B5CE}" dt="2021-08-25T15:57:59.800" v="121" actId="20577"/>
          <ac:spMkLst>
            <pc:docMk/>
            <pc:sldMk cId="1003715078" sldId="444"/>
            <ac:spMk id="3" creationId="{A2ED88B6-7135-442B-A18B-4BEC4E272F3E}"/>
          </ac:spMkLst>
        </pc:spChg>
      </pc:sldChg>
    </pc:docChg>
  </pc:docChgLst>
  <pc:docChgLst>
    <pc:chgData name="Fanny Chappuis" userId="0a3153c7-e288-433e-94a7-c9466a963c31" providerId="ADAL" clId="{DA9BA4F0-77AB-4B03-AA98-4E9910DF87DD}"/>
    <pc:docChg chg="undo redo custSel addSld delSld modSld sldOrd">
      <pc:chgData name="Fanny Chappuis" userId="0a3153c7-e288-433e-94a7-c9466a963c31" providerId="ADAL" clId="{DA9BA4F0-77AB-4B03-AA98-4E9910DF87DD}" dt="2021-05-17T14:10:33.652" v="1486" actId="20577"/>
      <pc:docMkLst>
        <pc:docMk/>
      </pc:docMkLst>
      <pc:sldChg chg="del">
        <pc:chgData name="Fanny Chappuis" userId="0a3153c7-e288-433e-94a7-c9466a963c31" providerId="ADAL" clId="{DA9BA4F0-77AB-4B03-AA98-4E9910DF87DD}" dt="2021-05-06T14:48:54.174" v="25" actId="47"/>
        <pc:sldMkLst>
          <pc:docMk/>
          <pc:sldMk cId="2818922302" sldId="258"/>
        </pc:sldMkLst>
      </pc:sldChg>
      <pc:sldChg chg="del">
        <pc:chgData name="Fanny Chappuis" userId="0a3153c7-e288-433e-94a7-c9466a963c31" providerId="ADAL" clId="{DA9BA4F0-77AB-4B03-AA98-4E9910DF87DD}" dt="2021-05-06T14:48:55.555" v="26" actId="47"/>
        <pc:sldMkLst>
          <pc:docMk/>
          <pc:sldMk cId="562819058" sldId="259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813694945" sldId="260"/>
        </pc:sldMkLst>
      </pc:sldChg>
      <pc:sldChg chg="del">
        <pc:chgData name="Fanny Chappuis" userId="0a3153c7-e288-433e-94a7-c9466a963c31" providerId="ADAL" clId="{DA9BA4F0-77AB-4B03-AA98-4E9910DF87DD}" dt="2021-05-06T14:48:56.718" v="27" actId="47"/>
        <pc:sldMkLst>
          <pc:docMk/>
          <pc:sldMk cId="3907539175" sldId="261"/>
        </pc:sldMkLst>
      </pc:sldChg>
      <pc:sldChg chg="del">
        <pc:chgData name="Fanny Chappuis" userId="0a3153c7-e288-433e-94a7-c9466a963c31" providerId="ADAL" clId="{DA9BA4F0-77AB-4B03-AA98-4E9910DF87DD}" dt="2021-05-06T14:48:50.254" v="24" actId="47"/>
        <pc:sldMkLst>
          <pc:docMk/>
          <pc:sldMk cId="661784694" sldId="262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88789425" sldId="263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614926888" sldId="264"/>
        </pc:sldMkLst>
      </pc:sldChg>
      <pc:sldChg chg="add">
        <pc:chgData name="Fanny Chappuis" userId="0a3153c7-e288-433e-94a7-c9466a963c31" providerId="ADAL" clId="{DA9BA4F0-77AB-4B03-AA98-4E9910DF87DD}" dt="2021-05-06T14:48:12.580" v="8"/>
        <pc:sldMkLst>
          <pc:docMk/>
          <pc:sldMk cId="1824251001" sldId="265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732670404" sldId="268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736828501" sldId="269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672040106" sldId="270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437814803" sldId="271"/>
        </pc:sldMkLst>
      </pc:sldChg>
      <pc:sldChg chg="modSp mod">
        <pc:chgData name="Fanny Chappuis" userId="0a3153c7-e288-433e-94a7-c9466a963c31" providerId="ADAL" clId="{DA9BA4F0-77AB-4B03-AA98-4E9910DF87DD}" dt="2021-05-10T17:21:55.983" v="556" actId="403"/>
        <pc:sldMkLst>
          <pc:docMk/>
          <pc:sldMk cId="2674380225" sldId="273"/>
        </pc:sldMkLst>
        <pc:spChg chg="mod">
          <ac:chgData name="Fanny Chappuis" userId="0a3153c7-e288-433e-94a7-c9466a963c31" providerId="ADAL" clId="{DA9BA4F0-77AB-4B03-AA98-4E9910DF87DD}" dt="2021-05-10T17:21:55.983" v="556" actId="403"/>
          <ac:spMkLst>
            <pc:docMk/>
            <pc:sldMk cId="2674380225" sldId="273"/>
            <ac:spMk id="4097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4206968382" sldId="274"/>
        </pc:sldMkLst>
      </pc:sldChg>
      <pc:sldChg chg="modSp mod">
        <pc:chgData name="Fanny Chappuis" userId="0a3153c7-e288-433e-94a7-c9466a963c31" providerId="ADAL" clId="{DA9BA4F0-77AB-4B03-AA98-4E9910DF87DD}" dt="2021-05-06T14:49:02.868" v="30" actId="20577"/>
        <pc:sldMkLst>
          <pc:docMk/>
          <pc:sldMk cId="1481798214" sldId="275"/>
        </pc:sldMkLst>
        <pc:spChg chg="mod">
          <ac:chgData name="Fanny Chappuis" userId="0a3153c7-e288-433e-94a7-c9466a963c31" providerId="ADAL" clId="{DA9BA4F0-77AB-4B03-AA98-4E9910DF87DD}" dt="2021-05-06T14:49:02.868" v="30" actId="20577"/>
          <ac:spMkLst>
            <pc:docMk/>
            <pc:sldMk cId="1481798214" sldId="275"/>
            <ac:spMk id="5" creationId="{6B509227-73A8-467A-B546-8862F6BC88AB}"/>
          </ac:spMkLst>
        </pc:spChg>
      </pc:sldChg>
      <pc:sldChg chg="del">
        <pc:chgData name="Fanny Chappuis" userId="0a3153c7-e288-433e-94a7-c9466a963c31" providerId="ADAL" clId="{DA9BA4F0-77AB-4B03-AA98-4E9910DF87DD}" dt="2021-05-06T14:46:40.448" v="0" actId="47"/>
        <pc:sldMkLst>
          <pc:docMk/>
          <pc:sldMk cId="4169913379" sldId="276"/>
        </pc:sldMkLst>
      </pc:sldChg>
      <pc:sldChg chg="delSp modSp del mod">
        <pc:chgData name="Fanny Chappuis" userId="0a3153c7-e288-433e-94a7-c9466a963c31" providerId="ADAL" clId="{DA9BA4F0-77AB-4B03-AA98-4E9910DF87DD}" dt="2021-05-06T14:48:30.938" v="12" actId="47"/>
        <pc:sldMkLst>
          <pc:docMk/>
          <pc:sldMk cId="172093642" sldId="277"/>
        </pc:sldMkLst>
        <pc:spChg chg="mod">
          <ac:chgData name="Fanny Chappuis" userId="0a3153c7-e288-433e-94a7-c9466a963c31" providerId="ADAL" clId="{DA9BA4F0-77AB-4B03-AA98-4E9910DF87DD}" dt="2021-05-06T14:46:48.859" v="1" actId="1076"/>
          <ac:spMkLst>
            <pc:docMk/>
            <pc:sldMk cId="172093642" sldId="277"/>
            <ac:spMk id="3" creationId="{BC314291-0B8C-4049-A3D4-F7C233E0EEE6}"/>
          </ac:spMkLst>
        </pc:spChg>
        <pc:spChg chg="del">
          <ac:chgData name="Fanny Chappuis" userId="0a3153c7-e288-433e-94a7-c9466a963c31" providerId="ADAL" clId="{DA9BA4F0-77AB-4B03-AA98-4E9910DF87DD}" dt="2021-05-06T14:46:54.877" v="4" actId="478"/>
          <ac:spMkLst>
            <pc:docMk/>
            <pc:sldMk cId="172093642" sldId="277"/>
            <ac:spMk id="6" creationId="{AE7136FD-8754-49C0-9CE3-BCB9CD94D59C}"/>
          </ac:spMkLst>
        </pc:spChg>
        <pc:spChg chg="del">
          <ac:chgData name="Fanny Chappuis" userId="0a3153c7-e288-433e-94a7-c9466a963c31" providerId="ADAL" clId="{DA9BA4F0-77AB-4B03-AA98-4E9910DF87DD}" dt="2021-05-06T14:46:55.384" v="5" actId="478"/>
          <ac:spMkLst>
            <pc:docMk/>
            <pc:sldMk cId="172093642" sldId="277"/>
            <ac:spMk id="7" creationId="{05DF0BB7-1530-43F5-ABDF-31A1E495656A}"/>
          </ac:spMkLst>
        </pc:spChg>
        <pc:picChg chg="mod">
          <ac:chgData name="Fanny Chappuis" userId="0a3153c7-e288-433e-94a7-c9466a963c31" providerId="ADAL" clId="{DA9BA4F0-77AB-4B03-AA98-4E9910DF87DD}" dt="2021-05-06T14:46:52.011" v="2" actId="1076"/>
          <ac:picMkLst>
            <pc:docMk/>
            <pc:sldMk cId="172093642" sldId="277"/>
            <ac:picMk id="9" creationId="{964F5B4C-262E-4C65-ABF7-6974BD41394D}"/>
          </ac:picMkLst>
        </pc:picChg>
        <pc:picChg chg="del">
          <ac:chgData name="Fanny Chappuis" userId="0a3153c7-e288-433e-94a7-c9466a963c31" providerId="ADAL" clId="{DA9BA4F0-77AB-4B03-AA98-4E9910DF87DD}" dt="2021-05-06T14:46:53.362" v="3" actId="478"/>
          <ac:picMkLst>
            <pc:docMk/>
            <pc:sldMk cId="172093642" sldId="277"/>
            <ac:picMk id="11" creationId="{366578A3-6F88-4125-8370-070A6AB13670}"/>
          </ac:picMkLst>
        </pc:picChg>
      </pc:sldChg>
      <pc:sldChg chg="del">
        <pc:chgData name="Fanny Chappuis" userId="0a3153c7-e288-433e-94a7-c9466a963c31" providerId="ADAL" clId="{DA9BA4F0-77AB-4B03-AA98-4E9910DF87DD}" dt="2021-05-06T14:48:19.163" v="11" actId="47"/>
        <pc:sldMkLst>
          <pc:docMk/>
          <pc:sldMk cId="1537551700" sldId="278"/>
        </pc:sldMkLst>
      </pc:sldChg>
      <pc:sldChg chg="del">
        <pc:chgData name="Fanny Chappuis" userId="0a3153c7-e288-433e-94a7-c9466a963c31" providerId="ADAL" clId="{DA9BA4F0-77AB-4B03-AA98-4E9910DF87DD}" dt="2021-05-06T14:48:17.010" v="10" actId="47"/>
        <pc:sldMkLst>
          <pc:docMk/>
          <pc:sldMk cId="51553833" sldId="279"/>
        </pc:sldMkLst>
      </pc:sldChg>
      <pc:sldChg chg="add">
        <pc:chgData name="Fanny Chappuis" userId="0a3153c7-e288-433e-94a7-c9466a963c31" providerId="ADAL" clId="{DA9BA4F0-77AB-4B03-AA98-4E9910DF87DD}" dt="2021-05-06T14:48:12.580" v="8"/>
        <pc:sldMkLst>
          <pc:docMk/>
          <pc:sldMk cId="1242154005" sldId="327"/>
        </pc:sldMkLst>
      </pc:sldChg>
      <pc:sldChg chg="modSp add mod">
        <pc:chgData name="Fanny Chappuis" userId="0a3153c7-e288-433e-94a7-c9466a963c31" providerId="ADAL" clId="{DA9BA4F0-77AB-4B03-AA98-4E9910DF87DD}" dt="2021-05-10T17:25:44.547" v="632" actId="20577"/>
        <pc:sldMkLst>
          <pc:docMk/>
          <pc:sldMk cId="632086771" sldId="333"/>
        </pc:sldMkLst>
        <pc:spChg chg="mod">
          <ac:chgData name="Fanny Chappuis" userId="0a3153c7-e288-433e-94a7-c9466a963c31" providerId="ADAL" clId="{DA9BA4F0-77AB-4B03-AA98-4E9910DF87DD}" dt="2021-05-10T17:25:44.547" v="632" actId="20577"/>
          <ac:spMkLst>
            <pc:docMk/>
            <pc:sldMk cId="632086771" sldId="333"/>
            <ac:spMk id="7" creationId="{BF629C6C-8D69-450A-81F9-BAC4DAF20A5B}"/>
          </ac:spMkLst>
        </pc:spChg>
        <pc:spChg chg="mod">
          <ac:chgData name="Fanny Chappuis" userId="0a3153c7-e288-433e-94a7-c9466a963c31" providerId="ADAL" clId="{DA9BA4F0-77AB-4B03-AA98-4E9910DF87DD}" dt="2021-05-06T14:48:39.755" v="17" actId="20577"/>
          <ac:spMkLst>
            <pc:docMk/>
            <pc:sldMk cId="632086771" sldId="333"/>
            <ac:spMk id="9218" creationId="{00000000-0000-0000-0000-000000000000}"/>
          </ac:spMkLst>
        </pc:spChg>
      </pc:sldChg>
      <pc:sldChg chg="modSp add mod">
        <pc:chgData name="Fanny Chappuis" userId="0a3153c7-e288-433e-94a7-c9466a963c31" providerId="ADAL" clId="{DA9BA4F0-77AB-4B03-AA98-4E9910DF87DD}" dt="2021-05-10T17:33:33.960" v="879" actId="20577"/>
        <pc:sldMkLst>
          <pc:docMk/>
          <pc:sldMk cId="2440489797" sldId="334"/>
        </pc:sldMkLst>
        <pc:spChg chg="mod">
          <ac:chgData name="Fanny Chappuis" userId="0a3153c7-e288-433e-94a7-c9466a963c31" providerId="ADAL" clId="{DA9BA4F0-77AB-4B03-AA98-4E9910DF87DD}" dt="2021-05-10T17:32:54.120" v="840" actId="20577"/>
          <ac:spMkLst>
            <pc:docMk/>
            <pc:sldMk cId="2440489797" sldId="334"/>
            <ac:spMk id="6" creationId="{5A759E5E-7BEC-4D95-B201-8A3F379773D2}"/>
          </ac:spMkLst>
        </pc:spChg>
        <pc:spChg chg="mod">
          <ac:chgData name="Fanny Chappuis" userId="0a3153c7-e288-433e-94a7-c9466a963c31" providerId="ADAL" clId="{DA9BA4F0-77AB-4B03-AA98-4E9910DF87DD}" dt="2021-05-10T17:33:33.960" v="879" actId="20577"/>
          <ac:spMkLst>
            <pc:docMk/>
            <pc:sldMk cId="2440489797" sldId="334"/>
            <ac:spMk id="9218" creationId="{00000000-0000-0000-0000-000000000000}"/>
          </ac:spMkLst>
        </pc:spChg>
      </pc:sldChg>
      <pc:sldChg chg="modSp add mod">
        <pc:chgData name="Fanny Chappuis" userId="0a3153c7-e288-433e-94a7-c9466a963c31" providerId="ADAL" clId="{DA9BA4F0-77AB-4B03-AA98-4E9910DF87DD}" dt="2021-05-10T17:34:19.299" v="898" actId="20577"/>
        <pc:sldMkLst>
          <pc:docMk/>
          <pc:sldMk cId="2240597510" sldId="335"/>
        </pc:sldMkLst>
        <pc:spChg chg="mod">
          <ac:chgData name="Fanny Chappuis" userId="0a3153c7-e288-433e-94a7-c9466a963c31" providerId="ADAL" clId="{DA9BA4F0-77AB-4B03-AA98-4E9910DF87DD}" dt="2021-05-10T17:34:19.299" v="898" actId="20577"/>
          <ac:spMkLst>
            <pc:docMk/>
            <pc:sldMk cId="2240597510" sldId="335"/>
            <ac:spMk id="9218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64766577" sldId="336"/>
        </pc:sldMkLst>
      </pc:sldChg>
      <pc:sldChg chg="modSp add mod">
        <pc:chgData name="Fanny Chappuis" userId="0a3153c7-e288-433e-94a7-c9466a963c31" providerId="ADAL" clId="{DA9BA4F0-77AB-4B03-AA98-4E9910DF87DD}" dt="2021-05-10T17:28:00.703" v="734" actId="1076"/>
        <pc:sldMkLst>
          <pc:docMk/>
          <pc:sldMk cId="3016748956" sldId="341"/>
        </pc:sldMkLst>
        <pc:spChg chg="mod">
          <ac:chgData name="Fanny Chappuis" userId="0a3153c7-e288-433e-94a7-c9466a963c31" providerId="ADAL" clId="{DA9BA4F0-77AB-4B03-AA98-4E9910DF87DD}" dt="2021-05-10T17:27:46.866" v="729" actId="20577"/>
          <ac:spMkLst>
            <pc:docMk/>
            <pc:sldMk cId="3016748956" sldId="341"/>
            <ac:spMk id="2" creationId="{8C95F018-7ED3-4B5B-B5A9-201E4720F092}"/>
          </ac:spMkLst>
        </pc:spChg>
        <pc:spChg chg="mod">
          <ac:chgData name="Fanny Chappuis" userId="0a3153c7-e288-433e-94a7-c9466a963c31" providerId="ADAL" clId="{DA9BA4F0-77AB-4B03-AA98-4E9910DF87DD}" dt="2021-05-10T17:28:00.703" v="734" actId="1076"/>
          <ac:spMkLst>
            <pc:docMk/>
            <pc:sldMk cId="3016748956" sldId="341"/>
            <ac:spMk id="9" creationId="{0D2EAF94-B6DC-41F5-B7E1-DA4748D43D2D}"/>
          </ac:spMkLst>
        </pc:spChg>
      </pc:sldChg>
      <pc:sldChg chg="modSp add mod">
        <pc:chgData name="Fanny Chappuis" userId="0a3153c7-e288-433e-94a7-c9466a963c31" providerId="ADAL" clId="{DA9BA4F0-77AB-4B03-AA98-4E9910DF87DD}" dt="2021-05-11T09:03:36.787" v="1484" actId="790"/>
        <pc:sldMkLst>
          <pc:docMk/>
          <pc:sldMk cId="2975686097" sldId="343"/>
        </pc:sldMkLst>
        <pc:spChg chg="mod">
          <ac:chgData name="Fanny Chappuis" userId="0a3153c7-e288-433e-94a7-c9466a963c31" providerId="ADAL" clId="{DA9BA4F0-77AB-4B03-AA98-4E9910DF87DD}" dt="2021-05-11T09:03:36.787" v="1484" actId="790"/>
          <ac:spMkLst>
            <pc:docMk/>
            <pc:sldMk cId="2975686097" sldId="343"/>
            <ac:spMk id="4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488994378" sldId="352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4193124467" sldId="411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477893883" sldId="413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715707649" sldId="416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091861363" sldId="417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972825459" sldId="422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842936201" sldId="423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816328239" sldId="424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565154939" sldId="425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4229589714" sldId="426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014112029" sldId="427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259511870" sldId="430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425549088" sldId="431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699514950" sldId="432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4157506076" sldId="433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2496157446" sldId="437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603787878" sldId="439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212328490" sldId="441"/>
        </pc:sldMkLst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29332613" sldId="442"/>
        </pc:sldMkLst>
      </pc:sldChg>
      <pc:sldChg chg="modSp mod">
        <pc:chgData name="Fanny Chappuis" userId="0a3153c7-e288-433e-94a7-c9466a963c31" providerId="ADAL" clId="{DA9BA4F0-77AB-4B03-AA98-4E9910DF87DD}" dt="2021-05-10T14:43:20.089" v="552" actId="5793"/>
        <pc:sldMkLst>
          <pc:docMk/>
          <pc:sldMk cId="1003715078" sldId="444"/>
        </pc:sldMkLst>
        <pc:spChg chg="mod">
          <ac:chgData name="Fanny Chappuis" userId="0a3153c7-e288-433e-94a7-c9466a963c31" providerId="ADAL" clId="{DA9BA4F0-77AB-4B03-AA98-4E9910DF87DD}" dt="2021-05-10T14:43:20.089" v="552" actId="5793"/>
          <ac:spMkLst>
            <pc:docMk/>
            <pc:sldMk cId="1003715078" sldId="444"/>
            <ac:spMk id="2" creationId="{3DAF1CF2-AE78-47E3-AD1F-ADDF726CBA12}"/>
          </ac:spMkLst>
        </pc:spChg>
        <pc:spChg chg="mod">
          <ac:chgData name="Fanny Chappuis" userId="0a3153c7-e288-433e-94a7-c9466a963c31" providerId="ADAL" clId="{DA9BA4F0-77AB-4B03-AA98-4E9910DF87DD}" dt="2021-05-10T14:43:11.023" v="544" actId="20577"/>
          <ac:spMkLst>
            <pc:docMk/>
            <pc:sldMk cId="1003715078" sldId="444"/>
            <ac:spMk id="3" creationId="{A2ED88B6-7135-442B-A18B-4BEC4E272F3E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727850999" sldId="445"/>
        </pc:sldMkLst>
      </pc:sldChg>
      <pc:sldChg chg="addSp delSp modSp add mod ord">
        <pc:chgData name="Fanny Chappuis" userId="0a3153c7-e288-433e-94a7-c9466a963c31" providerId="ADAL" clId="{DA9BA4F0-77AB-4B03-AA98-4E9910DF87DD}" dt="2021-05-10T17:40:46.064" v="1311" actId="20577"/>
        <pc:sldMkLst>
          <pc:docMk/>
          <pc:sldMk cId="1149185710" sldId="445"/>
        </pc:sldMkLst>
        <pc:spChg chg="add del mod">
          <ac:chgData name="Fanny Chappuis" userId="0a3153c7-e288-433e-94a7-c9466a963c31" providerId="ADAL" clId="{DA9BA4F0-77AB-4B03-AA98-4E9910DF87DD}" dt="2021-05-06T14:50:34.786" v="66"/>
          <ac:spMkLst>
            <pc:docMk/>
            <pc:sldMk cId="1149185710" sldId="445"/>
            <ac:spMk id="8" creationId="{43DC0150-65AB-46E9-8DB5-2FC096B5D974}"/>
          </ac:spMkLst>
        </pc:spChg>
        <pc:spChg chg="add mod">
          <ac:chgData name="Fanny Chappuis" userId="0a3153c7-e288-433e-94a7-c9466a963c31" providerId="ADAL" clId="{DA9BA4F0-77AB-4B03-AA98-4E9910DF87DD}" dt="2021-05-10T17:40:13.988" v="1282" actId="20577"/>
          <ac:spMkLst>
            <pc:docMk/>
            <pc:sldMk cId="1149185710" sldId="445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10T17:40:46.064" v="1311" actId="20577"/>
          <ac:spMkLst>
            <pc:docMk/>
            <pc:sldMk cId="1149185710" sldId="445"/>
            <ac:spMk id="9218" creationId="{00000000-0000-0000-0000-000000000000}"/>
          </ac:spMkLst>
        </pc:spChg>
        <pc:picChg chg="del">
          <ac:chgData name="Fanny Chappuis" userId="0a3153c7-e288-433e-94a7-c9466a963c31" providerId="ADAL" clId="{DA9BA4F0-77AB-4B03-AA98-4E9910DF87DD}" dt="2021-05-06T14:50:14.527" v="62" actId="478"/>
          <ac:picMkLst>
            <pc:docMk/>
            <pc:sldMk cId="1149185710" sldId="445"/>
            <ac:picMk id="5" creationId="{34EF94FD-1DAB-4136-B908-E7BFDEDFFD0E}"/>
          </ac:picMkLst>
        </pc:picChg>
        <pc:picChg chg="del">
          <ac:chgData name="Fanny Chappuis" userId="0a3153c7-e288-433e-94a7-c9466a963c31" providerId="ADAL" clId="{DA9BA4F0-77AB-4B03-AA98-4E9910DF87DD}" dt="2021-05-06T14:50:13.034" v="59" actId="478"/>
          <ac:picMkLst>
            <pc:docMk/>
            <pc:sldMk cId="1149185710" sldId="445"/>
            <ac:picMk id="7" creationId="{56C0DC58-DDA6-4124-9431-7DC44023C9AA}"/>
          </ac:picMkLst>
        </pc:picChg>
        <pc:picChg chg="del">
          <ac:chgData name="Fanny Chappuis" userId="0a3153c7-e288-433e-94a7-c9466a963c31" providerId="ADAL" clId="{DA9BA4F0-77AB-4B03-AA98-4E9910DF87DD}" dt="2021-05-06T14:50:12.603" v="58" actId="478"/>
          <ac:picMkLst>
            <pc:docMk/>
            <pc:sldMk cId="1149185710" sldId="445"/>
            <ac:picMk id="9" creationId="{01F57AB4-0334-4E65-8F6F-C3958D2C7B98}"/>
          </ac:picMkLst>
        </pc:picChg>
        <pc:picChg chg="del">
          <ac:chgData name="Fanny Chappuis" userId="0a3153c7-e288-433e-94a7-c9466a963c31" providerId="ADAL" clId="{DA9BA4F0-77AB-4B03-AA98-4E9910DF87DD}" dt="2021-05-06T14:50:13.481" v="60" actId="478"/>
          <ac:picMkLst>
            <pc:docMk/>
            <pc:sldMk cId="1149185710" sldId="445"/>
            <ac:picMk id="13" creationId="{7BE51457-6617-4F85-A236-E1DC598F8B71}"/>
          </ac:picMkLst>
        </pc:picChg>
        <pc:picChg chg="del">
          <ac:chgData name="Fanny Chappuis" userId="0a3153c7-e288-433e-94a7-c9466a963c31" providerId="ADAL" clId="{DA9BA4F0-77AB-4B03-AA98-4E9910DF87DD}" dt="2021-05-06T14:50:13.930" v="61" actId="478"/>
          <ac:picMkLst>
            <pc:docMk/>
            <pc:sldMk cId="1149185710" sldId="445"/>
            <ac:picMk id="15" creationId="{BA3A63D4-2FE2-452D-8A9E-68E9D6EB0299}"/>
          </ac:picMkLst>
        </pc:picChg>
      </pc:sldChg>
      <pc:sldChg chg="modSp add mod ord">
        <pc:chgData name="Fanny Chappuis" userId="0a3153c7-e288-433e-94a7-c9466a963c31" providerId="ADAL" clId="{DA9BA4F0-77AB-4B03-AA98-4E9910DF87DD}" dt="2021-05-10T17:38:48.897" v="1271"/>
        <pc:sldMkLst>
          <pc:docMk/>
          <pc:sldMk cId="1169428525" sldId="446"/>
        </pc:sldMkLst>
        <pc:spChg chg="mod">
          <ac:chgData name="Fanny Chappuis" userId="0a3153c7-e288-433e-94a7-c9466a963c31" providerId="ADAL" clId="{DA9BA4F0-77AB-4B03-AA98-4E9910DF87DD}" dt="2021-05-10T17:31:54.844" v="796" actId="1076"/>
          <ac:spMkLst>
            <pc:docMk/>
            <pc:sldMk cId="1169428525" sldId="446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06T14:51:27.721" v="127" actId="20577"/>
          <ac:spMkLst>
            <pc:docMk/>
            <pc:sldMk cId="1169428525" sldId="446"/>
            <ac:spMk id="9218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739944092" sldId="447"/>
        </pc:sldMkLst>
      </pc:sldChg>
      <pc:sldChg chg="modSp add mod">
        <pc:chgData name="Fanny Chappuis" userId="0a3153c7-e288-433e-94a7-c9466a963c31" providerId="ADAL" clId="{DA9BA4F0-77AB-4B03-AA98-4E9910DF87DD}" dt="2021-05-10T17:34:12.099" v="893" actId="6549"/>
        <pc:sldMkLst>
          <pc:docMk/>
          <pc:sldMk cId="744982544" sldId="447"/>
        </pc:sldMkLst>
        <pc:spChg chg="mod">
          <ac:chgData name="Fanny Chappuis" userId="0a3153c7-e288-433e-94a7-c9466a963c31" providerId="ADAL" clId="{DA9BA4F0-77AB-4B03-AA98-4E9910DF87DD}" dt="2021-05-10T17:34:12.099" v="893" actId="6549"/>
          <ac:spMkLst>
            <pc:docMk/>
            <pc:sldMk cId="744982544" sldId="447"/>
            <ac:spMk id="2" creationId="{00000000-0000-0000-0000-000000000000}"/>
          </ac:spMkLst>
        </pc:spChg>
        <pc:spChg chg="mod">
          <ac:chgData name="Fanny Chappuis" userId="0a3153c7-e288-433e-94a7-c9466a963c31" providerId="ADAL" clId="{DA9BA4F0-77AB-4B03-AA98-4E9910DF87DD}" dt="2021-05-06T14:52:43.191" v="232" actId="20577"/>
          <ac:spMkLst>
            <pc:docMk/>
            <pc:sldMk cId="744982544" sldId="447"/>
            <ac:spMk id="4" creationId="{00000000-0000-0000-0000-000000000000}"/>
          </ac:spMkLst>
        </pc:spChg>
        <pc:spChg chg="mod">
          <ac:chgData name="Fanny Chappuis" userId="0a3153c7-e288-433e-94a7-c9466a963c31" providerId="ADAL" clId="{DA9BA4F0-77AB-4B03-AA98-4E9910DF87DD}" dt="2021-05-10T17:34:09.299" v="891" actId="1076"/>
          <ac:spMkLst>
            <pc:docMk/>
            <pc:sldMk cId="744982544" sldId="447"/>
            <ac:spMk id="8" creationId="{7D92F990-E47B-420E-B0F2-C7528EB09F31}"/>
          </ac:spMkLst>
        </pc:spChg>
        <pc:picChg chg="mod">
          <ac:chgData name="Fanny Chappuis" userId="0a3153c7-e288-433e-94a7-c9466a963c31" providerId="ADAL" clId="{DA9BA4F0-77AB-4B03-AA98-4E9910DF87DD}" dt="2021-05-10T17:34:06.346" v="890" actId="1076"/>
          <ac:picMkLst>
            <pc:docMk/>
            <pc:sldMk cId="744982544" sldId="447"/>
            <ac:picMk id="6" creationId="{D58D8565-E07E-4F97-AF60-4D02390536AE}"/>
          </ac:picMkLst>
        </pc:pic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236228780" sldId="448"/>
        </pc:sldMkLst>
      </pc:sldChg>
      <pc:sldChg chg="modSp add mod ord">
        <pc:chgData name="Fanny Chappuis" userId="0a3153c7-e288-433e-94a7-c9466a963c31" providerId="ADAL" clId="{DA9BA4F0-77AB-4B03-AA98-4E9910DF87DD}" dt="2021-05-10T17:49:07.125" v="1481"/>
        <pc:sldMkLst>
          <pc:docMk/>
          <pc:sldMk cId="3710276402" sldId="448"/>
        </pc:sldMkLst>
        <pc:spChg chg="mod">
          <ac:chgData name="Fanny Chappuis" userId="0a3153c7-e288-433e-94a7-c9466a963c31" providerId="ADAL" clId="{DA9BA4F0-77AB-4B03-AA98-4E9910DF87DD}" dt="2021-05-10T17:32:38.642" v="823" actId="1076"/>
          <ac:spMkLst>
            <pc:docMk/>
            <pc:sldMk cId="3710276402" sldId="448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06T14:53:29.073" v="298" actId="20577"/>
          <ac:spMkLst>
            <pc:docMk/>
            <pc:sldMk cId="3710276402" sldId="448"/>
            <ac:spMk id="9218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8:15.478" v="9" actId="47"/>
        <pc:sldMkLst>
          <pc:docMk/>
          <pc:sldMk cId="1746092529" sldId="449"/>
        </pc:sldMkLst>
      </pc:sldChg>
      <pc:sldChg chg="modSp add mod">
        <pc:chgData name="Fanny Chappuis" userId="0a3153c7-e288-433e-94a7-c9466a963c31" providerId="ADAL" clId="{DA9BA4F0-77AB-4B03-AA98-4E9910DF87DD}" dt="2021-05-11T07:12:52.045" v="1482" actId="20577"/>
        <pc:sldMkLst>
          <pc:docMk/>
          <pc:sldMk cId="4037237871" sldId="449"/>
        </pc:sldMkLst>
        <pc:spChg chg="mod">
          <ac:chgData name="Fanny Chappuis" userId="0a3153c7-e288-433e-94a7-c9466a963c31" providerId="ADAL" clId="{DA9BA4F0-77AB-4B03-AA98-4E9910DF87DD}" dt="2021-05-11T07:12:52.045" v="1482" actId="20577"/>
          <ac:spMkLst>
            <pc:docMk/>
            <pc:sldMk cId="4037237871" sldId="449"/>
            <ac:spMk id="10" creationId="{3340CF81-BF70-4D20-BBCA-D58F03244649}"/>
          </ac:spMkLst>
        </pc:spChg>
      </pc:sldChg>
      <pc:sldChg chg="addSp modSp add mod">
        <pc:chgData name="Fanny Chappuis" userId="0a3153c7-e288-433e-94a7-c9466a963c31" providerId="ADAL" clId="{DA9BA4F0-77AB-4B03-AA98-4E9910DF87DD}" dt="2021-05-10T17:39:47.275" v="1278" actId="20577"/>
        <pc:sldMkLst>
          <pc:docMk/>
          <pc:sldMk cId="1343714474" sldId="450"/>
        </pc:sldMkLst>
        <pc:spChg chg="mod">
          <ac:chgData name="Fanny Chappuis" userId="0a3153c7-e288-433e-94a7-c9466a963c31" providerId="ADAL" clId="{DA9BA4F0-77AB-4B03-AA98-4E9910DF87DD}" dt="2021-05-10T17:39:47.275" v="1278" actId="20577"/>
          <ac:spMkLst>
            <pc:docMk/>
            <pc:sldMk cId="1343714474" sldId="450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10T17:24:59.043" v="577" actId="14100"/>
          <ac:spMkLst>
            <pc:docMk/>
            <pc:sldMk cId="1343714474" sldId="450"/>
            <ac:spMk id="9218" creationId="{00000000-0000-0000-0000-000000000000}"/>
          </ac:spMkLst>
        </pc:spChg>
        <pc:picChg chg="add mod modCrop">
          <ac:chgData name="Fanny Chappuis" userId="0a3153c7-e288-433e-94a7-c9466a963c31" providerId="ADAL" clId="{DA9BA4F0-77AB-4B03-AA98-4E9910DF87DD}" dt="2021-05-10T17:25:02.704" v="578" actId="14100"/>
          <ac:picMkLst>
            <pc:docMk/>
            <pc:sldMk cId="1343714474" sldId="450"/>
            <ac:picMk id="3" creationId="{A9AAE4BC-DC40-4217-897A-A73548F41EF9}"/>
          </ac:picMkLst>
        </pc:pic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1570823283" sldId="450"/>
        </pc:sldMkLst>
      </pc:sldChg>
      <pc:sldChg chg="modSp add mod ord">
        <pc:chgData name="Fanny Chappuis" userId="0a3153c7-e288-433e-94a7-c9466a963c31" providerId="ADAL" clId="{DA9BA4F0-77AB-4B03-AA98-4E9910DF87DD}" dt="2021-05-17T14:10:33.652" v="1486" actId="20577"/>
        <pc:sldMkLst>
          <pc:docMk/>
          <pc:sldMk cId="2991575882" sldId="451"/>
        </pc:sldMkLst>
        <pc:spChg chg="mod">
          <ac:chgData name="Fanny Chappuis" userId="0a3153c7-e288-433e-94a7-c9466a963c31" providerId="ADAL" clId="{DA9BA4F0-77AB-4B03-AA98-4E9910DF87DD}" dt="2021-05-17T14:10:33.652" v="1486" actId="20577"/>
          <ac:spMkLst>
            <pc:docMk/>
            <pc:sldMk cId="2991575882" sldId="451"/>
            <ac:spMk id="9" creationId="{0D2EAF94-B6DC-41F5-B7E1-DA4748D43D2D}"/>
          </ac:spMkLst>
        </pc:spChg>
      </pc:sldChg>
      <pc:sldChg chg="modSp add mod">
        <pc:chgData name="Fanny Chappuis" userId="0a3153c7-e288-433e-94a7-c9466a963c31" providerId="ADAL" clId="{DA9BA4F0-77AB-4B03-AA98-4E9910DF87DD}" dt="2021-05-10T17:38:31.697" v="1269" actId="20577"/>
        <pc:sldMkLst>
          <pc:docMk/>
          <pc:sldMk cId="3191061100" sldId="452"/>
        </pc:sldMkLst>
        <pc:spChg chg="mod">
          <ac:chgData name="Fanny Chappuis" userId="0a3153c7-e288-433e-94a7-c9466a963c31" providerId="ADAL" clId="{DA9BA4F0-77AB-4B03-AA98-4E9910DF87DD}" dt="2021-05-10T17:38:28.613" v="1259" actId="1076"/>
          <ac:spMkLst>
            <pc:docMk/>
            <pc:sldMk cId="3191061100" sldId="452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10T17:38:31.697" v="1269" actId="20577"/>
          <ac:spMkLst>
            <pc:docMk/>
            <pc:sldMk cId="3191061100" sldId="452"/>
            <ac:spMk id="9218" creationId="{00000000-0000-0000-0000-000000000000}"/>
          </ac:spMkLst>
        </pc:spChg>
      </pc:sldChg>
      <pc:sldChg chg="del">
        <pc:chgData name="Fanny Chappuis" userId="0a3153c7-e288-433e-94a7-c9466a963c31" providerId="ADAL" clId="{DA9BA4F0-77AB-4B03-AA98-4E9910DF87DD}" dt="2021-05-06T14:47:57.873" v="7" actId="47"/>
        <pc:sldMkLst>
          <pc:docMk/>
          <pc:sldMk cId="3506760550" sldId="452"/>
        </pc:sldMkLst>
      </pc:sldChg>
      <pc:sldChg chg="addSp modSp add mod">
        <pc:chgData name="Fanny Chappuis" userId="0a3153c7-e288-433e-94a7-c9466a963c31" providerId="ADAL" clId="{DA9BA4F0-77AB-4B03-AA98-4E9910DF87DD}" dt="2021-05-10T17:45:41.573" v="1432" actId="20577"/>
        <pc:sldMkLst>
          <pc:docMk/>
          <pc:sldMk cId="3548549332" sldId="453"/>
        </pc:sldMkLst>
        <pc:spChg chg="mod">
          <ac:chgData name="Fanny Chappuis" userId="0a3153c7-e288-433e-94a7-c9466a963c31" providerId="ADAL" clId="{DA9BA4F0-77AB-4B03-AA98-4E9910DF87DD}" dt="2021-05-10T17:45:41.573" v="1432" actId="20577"/>
          <ac:spMkLst>
            <pc:docMk/>
            <pc:sldMk cId="3548549332" sldId="453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10T17:45:22.736" v="1426" actId="20577"/>
          <ac:spMkLst>
            <pc:docMk/>
            <pc:sldMk cId="3548549332" sldId="453"/>
            <ac:spMk id="9218" creationId="{00000000-0000-0000-0000-000000000000}"/>
          </ac:spMkLst>
        </pc:spChg>
        <pc:picChg chg="add mod modCrop">
          <ac:chgData name="Fanny Chappuis" userId="0a3153c7-e288-433e-94a7-c9466a963c31" providerId="ADAL" clId="{DA9BA4F0-77AB-4B03-AA98-4E9910DF87DD}" dt="2021-05-10T17:45:12.235" v="1422" actId="1037"/>
          <ac:picMkLst>
            <pc:docMk/>
            <pc:sldMk cId="3548549332" sldId="453"/>
            <ac:picMk id="3" creationId="{71262A93-C7B3-49B8-A47C-793E8B7BA0F2}"/>
          </ac:picMkLst>
        </pc:picChg>
      </pc:sldChg>
      <pc:sldChg chg="addSp modSp add mod">
        <pc:chgData name="Fanny Chappuis" userId="0a3153c7-e288-433e-94a7-c9466a963c31" providerId="ADAL" clId="{DA9BA4F0-77AB-4B03-AA98-4E9910DF87DD}" dt="2021-05-10T17:48:48.384" v="1479" actId="14100"/>
        <pc:sldMkLst>
          <pc:docMk/>
          <pc:sldMk cId="591638466" sldId="454"/>
        </pc:sldMkLst>
        <pc:spChg chg="add mod">
          <ac:chgData name="Fanny Chappuis" userId="0a3153c7-e288-433e-94a7-c9466a963c31" providerId="ADAL" clId="{DA9BA4F0-77AB-4B03-AA98-4E9910DF87DD}" dt="2021-05-10T17:48:03.722" v="1454" actId="14100"/>
          <ac:spMkLst>
            <pc:docMk/>
            <pc:sldMk cId="591638466" sldId="454"/>
            <ac:spMk id="4" creationId="{990E1720-8DA2-4024-B241-AFE5100CA980}"/>
          </ac:spMkLst>
        </pc:spChg>
        <pc:spChg chg="add mod">
          <ac:chgData name="Fanny Chappuis" userId="0a3153c7-e288-433e-94a7-c9466a963c31" providerId="ADAL" clId="{DA9BA4F0-77AB-4B03-AA98-4E9910DF87DD}" dt="2021-05-10T17:48:36.677" v="1475" actId="1076"/>
          <ac:spMkLst>
            <pc:docMk/>
            <pc:sldMk cId="591638466" sldId="454"/>
            <ac:spMk id="7" creationId="{F14DC2B6-C195-4685-8F00-E3336EB444A2}"/>
          </ac:spMkLst>
        </pc:spChg>
        <pc:spChg chg="mod">
          <ac:chgData name="Fanny Chappuis" userId="0a3153c7-e288-433e-94a7-c9466a963c31" providerId="ADAL" clId="{DA9BA4F0-77AB-4B03-AA98-4E9910DF87DD}" dt="2021-05-10T17:48:48.384" v="1479" actId="14100"/>
          <ac:spMkLst>
            <pc:docMk/>
            <pc:sldMk cId="591638466" sldId="454"/>
            <ac:spMk id="10" creationId="{3340CF81-BF70-4D20-BBCA-D58F03244649}"/>
          </ac:spMkLst>
        </pc:spChg>
        <pc:spChg chg="mod">
          <ac:chgData name="Fanny Chappuis" userId="0a3153c7-e288-433e-94a7-c9466a963c31" providerId="ADAL" clId="{DA9BA4F0-77AB-4B03-AA98-4E9910DF87DD}" dt="2021-05-10T17:47:06.291" v="1442" actId="1076"/>
          <ac:spMkLst>
            <pc:docMk/>
            <pc:sldMk cId="591638466" sldId="454"/>
            <ac:spMk id="9218" creationId="{00000000-0000-0000-0000-000000000000}"/>
          </ac:spMkLst>
        </pc:spChg>
        <pc:picChg chg="add mod modCrop">
          <ac:chgData name="Fanny Chappuis" userId="0a3153c7-e288-433e-94a7-c9466a963c31" providerId="ADAL" clId="{DA9BA4F0-77AB-4B03-AA98-4E9910DF87DD}" dt="2021-05-10T17:48:29.722" v="1474" actId="1038"/>
          <ac:picMkLst>
            <pc:docMk/>
            <pc:sldMk cId="591638466" sldId="454"/>
            <ac:picMk id="3" creationId="{971AA125-1398-4D44-A839-6F537455152D}"/>
          </ac:picMkLst>
        </pc:picChg>
      </pc:sldChg>
      <pc:sldChg chg="add del">
        <pc:chgData name="Fanny Chappuis" userId="0a3153c7-e288-433e-94a7-c9466a963c31" providerId="ADAL" clId="{DA9BA4F0-77AB-4B03-AA98-4E9910DF87DD}" dt="2021-05-10T17:43:00.594" v="1404"/>
        <pc:sldMkLst>
          <pc:docMk/>
          <pc:sldMk cId="388046564" sldId="455"/>
        </pc:sldMkLst>
      </pc:sldChg>
    </pc:docChg>
  </pc:docChgLst>
  <pc:docChgLst>
    <pc:chgData name="Constance Munch" userId="S::crcprogrammes@childrightsconnect.org::2d6056d7-a953-4079-a0e1-59680dd2b9aa" providerId="AD" clId="Web-{8388878A-DC0F-B404-D1E2-4DCE0A4642FB}"/>
    <pc:docChg chg="modSld">
      <pc:chgData name="Constance Munch" userId="S::crcprogrammes@childrightsconnect.org::2d6056d7-a953-4079-a0e1-59680dd2b9aa" providerId="AD" clId="Web-{8388878A-DC0F-B404-D1E2-4DCE0A4642FB}" dt="2021-11-23T09:11:06.316" v="164" actId="20577"/>
      <pc:docMkLst>
        <pc:docMk/>
      </pc:docMkLst>
      <pc:sldChg chg="modSp">
        <pc:chgData name="Constance Munch" userId="S::crcprogrammes@childrightsconnect.org::2d6056d7-a953-4079-a0e1-59680dd2b9aa" providerId="AD" clId="Web-{8388878A-DC0F-B404-D1E2-4DCE0A4642FB}" dt="2021-11-23T09:11:06.316" v="164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8388878A-DC0F-B404-D1E2-4DCE0A4642FB}" dt="2021-11-23T09:11:06.316" v="164" actId="20577"/>
          <ac:spMkLst>
            <pc:docMk/>
            <pc:sldMk cId="1343714474" sldId="450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8388878A-DC0F-B404-D1E2-4DCE0A4642FB}" dt="2021-11-23T08:52:25.583" v="0" actId="20577"/>
          <ac:spMkLst>
            <pc:docMk/>
            <pc:sldMk cId="1343714474" sldId="450"/>
            <ac:spMk id="9218" creationId="{00000000-0000-0000-0000-000000000000}"/>
          </ac:spMkLst>
        </pc:spChg>
      </pc:sldChg>
    </pc:docChg>
  </pc:docChgLst>
  <pc:docChgLst>
    <pc:chgData name="Constance Munch" userId="S::crcprogrammes@childrightsconnect.org::2d6056d7-a953-4079-a0e1-59680dd2b9aa" providerId="AD" clId="Web-{8D3FCED8-F176-B3D8-6D99-2E691BACADD7}"/>
    <pc:docChg chg="modSld">
      <pc:chgData name="Constance Munch" userId="S::crcprogrammes@childrightsconnect.org::2d6056d7-a953-4079-a0e1-59680dd2b9aa" providerId="AD" clId="Web-{8D3FCED8-F176-B3D8-6D99-2E691BACADD7}" dt="2021-12-21T10:01:08.261" v="15" actId="20577"/>
      <pc:docMkLst>
        <pc:docMk/>
      </pc:docMkLst>
      <pc:sldChg chg="delSp modSp">
        <pc:chgData name="Constance Munch" userId="S::crcprogrammes@childrightsconnect.org::2d6056d7-a953-4079-a0e1-59680dd2b9aa" providerId="AD" clId="Web-{8D3FCED8-F176-B3D8-6D99-2E691BACADD7}" dt="2021-12-21T09:56:15.426" v="10"/>
        <pc:sldMkLst>
          <pc:docMk/>
          <pc:sldMk cId="1003715078" sldId="444"/>
        </pc:sldMkLst>
        <pc:spChg chg="mod">
          <ac:chgData name="Constance Munch" userId="S::crcprogrammes@childrightsconnect.org::2d6056d7-a953-4079-a0e1-59680dd2b9aa" providerId="AD" clId="Web-{8D3FCED8-F176-B3D8-6D99-2E691BACADD7}" dt="2021-12-21T09:56:14.848" v="9" actId="20577"/>
          <ac:spMkLst>
            <pc:docMk/>
            <pc:sldMk cId="1003715078" sldId="444"/>
            <ac:spMk id="2" creationId="{3DAF1CF2-AE78-47E3-AD1F-ADDF726CBA12}"/>
          </ac:spMkLst>
        </pc:spChg>
        <pc:spChg chg="del">
          <ac:chgData name="Constance Munch" userId="S::crcprogrammes@childrightsconnect.org::2d6056d7-a953-4079-a0e1-59680dd2b9aa" providerId="AD" clId="Web-{8D3FCED8-F176-B3D8-6D99-2E691BACADD7}" dt="2021-12-21T09:56:15.426" v="10"/>
          <ac:spMkLst>
            <pc:docMk/>
            <pc:sldMk cId="1003715078" sldId="444"/>
            <ac:spMk id="3" creationId="{A2ED88B6-7135-442B-A18B-4BEC4E272F3E}"/>
          </ac:spMkLst>
        </pc:spChg>
      </pc:sldChg>
      <pc:sldChg chg="modSp">
        <pc:chgData name="Constance Munch" userId="S::crcprogrammes@childrightsconnect.org::2d6056d7-a953-4079-a0e1-59680dd2b9aa" providerId="AD" clId="Web-{8D3FCED8-F176-B3D8-6D99-2E691BACADD7}" dt="2021-12-21T10:01:08.261" v="15" actId="20577"/>
        <pc:sldMkLst>
          <pc:docMk/>
          <pc:sldMk cId="2869944515" sldId="457"/>
        </pc:sldMkLst>
        <pc:spChg chg="mod">
          <ac:chgData name="Constance Munch" userId="S::crcprogrammes@childrightsconnect.org::2d6056d7-a953-4079-a0e1-59680dd2b9aa" providerId="AD" clId="Web-{8D3FCED8-F176-B3D8-6D99-2E691BACADD7}" dt="2021-12-21T10:01:08.261" v="15" actId="20577"/>
          <ac:spMkLst>
            <pc:docMk/>
            <pc:sldMk cId="2869944515" sldId="457"/>
            <ac:spMk id="2" creationId="{8C95F018-7ED3-4B5B-B5A9-201E4720F092}"/>
          </ac:spMkLst>
        </pc:spChg>
        <pc:spChg chg="mod">
          <ac:chgData name="Constance Munch" userId="S::crcprogrammes@childrightsconnect.org::2d6056d7-a953-4079-a0e1-59680dd2b9aa" providerId="AD" clId="Web-{8D3FCED8-F176-B3D8-6D99-2E691BACADD7}" dt="2021-12-21T09:57:41.256" v="14" actId="20577"/>
          <ac:spMkLst>
            <pc:docMk/>
            <pc:sldMk cId="2869944515" sldId="457"/>
            <ac:spMk id="9" creationId="{0D2EAF94-B6DC-41F5-B7E1-DA4748D43D2D}"/>
          </ac:spMkLst>
        </pc:spChg>
      </pc:sldChg>
    </pc:docChg>
  </pc:docChgLst>
  <pc:docChgLst>
    <pc:chgData name="Constance Munch" userId="S::crcprogrammes@childrightsconnect.org::2d6056d7-a953-4079-a0e1-59680dd2b9aa" providerId="AD" clId="Web-{A985D6D2-AC5A-7BDD-F05F-DB60430E6085}"/>
    <pc:docChg chg="modSld">
      <pc:chgData name="Constance Munch" userId="S::crcprogrammes@childrightsconnect.org::2d6056d7-a953-4079-a0e1-59680dd2b9aa" providerId="AD" clId="Web-{A985D6D2-AC5A-7BDD-F05F-DB60430E6085}" dt="2022-01-11T08:44:41.124" v="6" actId="1076"/>
      <pc:docMkLst>
        <pc:docMk/>
      </pc:docMkLst>
      <pc:sldChg chg="modSp">
        <pc:chgData name="Constance Munch" userId="S::crcprogrammes@childrightsconnect.org::2d6056d7-a953-4079-a0e1-59680dd2b9aa" providerId="AD" clId="Web-{A985D6D2-AC5A-7BDD-F05F-DB60430E6085}" dt="2022-01-11T08:44:22.764" v="5" actId="1076"/>
        <pc:sldMkLst>
          <pc:docMk/>
          <pc:sldMk cId="2869944515" sldId="457"/>
        </pc:sldMkLst>
        <pc:spChg chg="mod">
          <ac:chgData name="Constance Munch" userId="S::crcprogrammes@childrightsconnect.org::2d6056d7-a953-4079-a0e1-59680dd2b9aa" providerId="AD" clId="Web-{A985D6D2-AC5A-7BDD-F05F-DB60430E6085}" dt="2022-01-11T08:44:22.764" v="5" actId="1076"/>
          <ac:spMkLst>
            <pc:docMk/>
            <pc:sldMk cId="2869944515" sldId="457"/>
            <ac:spMk id="9" creationId="{0D2EAF94-B6DC-41F5-B7E1-DA4748D43D2D}"/>
          </ac:spMkLst>
        </pc:spChg>
      </pc:sldChg>
      <pc:sldChg chg="modSp">
        <pc:chgData name="Constance Munch" userId="S::crcprogrammes@childrightsconnect.org::2d6056d7-a953-4079-a0e1-59680dd2b9aa" providerId="AD" clId="Web-{A985D6D2-AC5A-7BDD-F05F-DB60430E6085}" dt="2022-01-11T08:44:41.124" v="6" actId="1076"/>
        <pc:sldMkLst>
          <pc:docMk/>
          <pc:sldMk cId="1168847004" sldId="460"/>
        </pc:sldMkLst>
        <pc:spChg chg="mod">
          <ac:chgData name="Constance Munch" userId="S::crcprogrammes@childrightsconnect.org::2d6056d7-a953-4079-a0e1-59680dd2b9aa" providerId="AD" clId="Web-{A985D6D2-AC5A-7BDD-F05F-DB60430E6085}" dt="2022-01-11T08:44:41.124" v="6" actId="1076"/>
          <ac:spMkLst>
            <pc:docMk/>
            <pc:sldMk cId="1168847004" sldId="460"/>
            <ac:spMk id="10" creationId="{3340CF81-BF70-4D20-BBCA-D58F03244649}"/>
          </ac:spMkLst>
        </pc:spChg>
      </pc:sldChg>
    </pc:docChg>
  </pc:docChgLst>
  <pc:docChgLst>
    <pc:chgData name="Raúl Saucedo" userId="S::hrc.programmes@childrightsconnect.org::d5388cb5-51b8-45cf-a4de-0261ab518747" providerId="AD" clId="Web-{2D5039AE-9FFA-CF2C-3462-70408842986E}"/>
    <pc:docChg chg="modSld">
      <pc:chgData name="Raúl Saucedo" userId="S::hrc.programmes@childrightsconnect.org::d5388cb5-51b8-45cf-a4de-0261ab518747" providerId="AD" clId="Web-{2D5039AE-9FFA-CF2C-3462-70408842986E}" dt="2021-04-12T15:11:48.616" v="9" actId="20577"/>
      <pc:docMkLst>
        <pc:docMk/>
      </pc:docMkLst>
      <pc:sldChg chg="modSp">
        <pc:chgData name="Raúl Saucedo" userId="S::hrc.programmes@childrightsconnect.org::d5388cb5-51b8-45cf-a4de-0261ab518747" providerId="AD" clId="Web-{2D5039AE-9FFA-CF2C-3462-70408842986E}" dt="2021-04-12T15:11:48.616" v="9" actId="20577"/>
        <pc:sldMkLst>
          <pc:docMk/>
          <pc:sldMk cId="1672040106" sldId="270"/>
        </pc:sldMkLst>
        <pc:spChg chg="mod">
          <ac:chgData name="Raúl Saucedo" userId="S::hrc.programmes@childrightsconnect.org::d5388cb5-51b8-45cf-a4de-0261ab518747" providerId="AD" clId="Web-{2D5039AE-9FFA-CF2C-3462-70408842986E}" dt="2021-04-12T15:11:48.616" v="9" actId="20577"/>
          <ac:spMkLst>
            <pc:docMk/>
            <pc:sldMk cId="1672040106" sldId="270"/>
            <ac:spMk id="4" creationId="{BA8F8860-F380-4C51-B9F3-1E5DDEA6A655}"/>
          </ac:spMkLst>
        </pc:spChg>
      </pc:sldChg>
    </pc:docChg>
  </pc:docChgLst>
  <pc:docChgLst>
    <pc:chgData name="Constance Munch" userId="2d6056d7-a953-4079-a0e1-59680dd2b9aa" providerId="ADAL" clId="{B281C9B5-5A9A-4748-8B2E-14024EC227A8}"/>
    <pc:docChg chg="undo custSel modSld">
      <pc:chgData name="Constance Munch" userId="2d6056d7-a953-4079-a0e1-59680dd2b9aa" providerId="ADAL" clId="{B281C9B5-5A9A-4748-8B2E-14024EC227A8}" dt="2021-12-17T14:47:13.340" v="85" actId="13926"/>
      <pc:docMkLst>
        <pc:docMk/>
      </pc:docMkLst>
      <pc:sldChg chg="modSp mod">
        <pc:chgData name="Constance Munch" userId="2d6056d7-a953-4079-a0e1-59680dd2b9aa" providerId="ADAL" clId="{B281C9B5-5A9A-4748-8B2E-14024EC227A8}" dt="2021-12-17T14:47:09.540" v="84" actId="13926"/>
        <pc:sldMkLst>
          <pc:docMk/>
          <pc:sldMk cId="291073837" sldId="455"/>
        </pc:sldMkLst>
        <pc:spChg chg="mod">
          <ac:chgData name="Constance Munch" userId="2d6056d7-a953-4079-a0e1-59680dd2b9aa" providerId="ADAL" clId="{B281C9B5-5A9A-4748-8B2E-14024EC227A8}" dt="2021-12-17T14:47:09.540" v="84" actId="13926"/>
          <ac:spMkLst>
            <pc:docMk/>
            <pc:sldMk cId="291073837" sldId="455"/>
            <ac:spMk id="2" creationId="{8C95F018-7ED3-4B5B-B5A9-201E4720F092}"/>
          </ac:spMkLst>
        </pc:spChg>
        <pc:graphicFrameChg chg="mod modGraphic">
          <ac:chgData name="Constance Munch" userId="2d6056d7-a953-4079-a0e1-59680dd2b9aa" providerId="ADAL" clId="{B281C9B5-5A9A-4748-8B2E-14024EC227A8}" dt="2021-12-17T14:46:31.539" v="79" actId="14100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 mod">
        <pc:chgData name="Constance Munch" userId="2d6056d7-a953-4079-a0e1-59680dd2b9aa" providerId="ADAL" clId="{B281C9B5-5A9A-4748-8B2E-14024EC227A8}" dt="2021-12-17T14:47:13.340" v="85" actId="13926"/>
        <pc:sldMkLst>
          <pc:docMk/>
          <pc:sldMk cId="483588229" sldId="462"/>
        </pc:sldMkLst>
        <pc:spChg chg="mod">
          <ac:chgData name="Constance Munch" userId="2d6056d7-a953-4079-a0e1-59680dd2b9aa" providerId="ADAL" clId="{B281C9B5-5A9A-4748-8B2E-14024EC227A8}" dt="2021-12-17T14:47:13.340" v="85" actId="13926"/>
          <ac:spMkLst>
            <pc:docMk/>
            <pc:sldMk cId="483588229" sldId="462"/>
            <ac:spMk id="2" creationId="{8C95F018-7ED3-4B5B-B5A9-201E4720F092}"/>
          </ac:spMkLst>
        </pc:spChg>
        <pc:graphicFrameChg chg="mod modGraphic">
          <ac:chgData name="Constance Munch" userId="2d6056d7-a953-4079-a0e1-59680dd2b9aa" providerId="ADAL" clId="{B281C9B5-5A9A-4748-8B2E-14024EC227A8}" dt="2021-12-17T14:46:02.406" v="70" actId="403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modSp mod">
        <pc:chgData name="Constance Munch" userId="2d6056d7-a953-4079-a0e1-59680dd2b9aa" providerId="ADAL" clId="{B281C9B5-5A9A-4748-8B2E-14024EC227A8}" dt="2021-12-17T14:47:04.896" v="83" actId="13926"/>
        <pc:sldMkLst>
          <pc:docMk/>
          <pc:sldMk cId="3164884698" sldId="463"/>
        </pc:sldMkLst>
        <pc:spChg chg="mod">
          <ac:chgData name="Constance Munch" userId="2d6056d7-a953-4079-a0e1-59680dd2b9aa" providerId="ADAL" clId="{B281C9B5-5A9A-4748-8B2E-14024EC227A8}" dt="2021-12-17T14:47:04.896" v="83" actId="13926"/>
          <ac:spMkLst>
            <pc:docMk/>
            <pc:sldMk cId="3164884698" sldId="463"/>
            <ac:spMk id="2" creationId="{8C95F018-7ED3-4B5B-B5A9-201E4720F092}"/>
          </ac:spMkLst>
        </pc:spChg>
        <pc:graphicFrameChg chg="mod modGraphic">
          <ac:chgData name="Constance Munch" userId="2d6056d7-a953-4079-a0e1-59680dd2b9aa" providerId="ADAL" clId="{B281C9B5-5A9A-4748-8B2E-14024EC227A8}" dt="2021-12-17T14:46:50.749" v="82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3E8BD895-89C5-A0F6-FB85-A8EF7C384D48}"/>
    <pc:docChg chg="modSld">
      <pc:chgData name="Constance Munch" userId="S::crcprogrammes@childrightsconnect.org::2d6056d7-a953-4079-a0e1-59680dd2b9aa" providerId="AD" clId="Web-{3E8BD895-89C5-A0F6-FB85-A8EF7C384D48}" dt="2021-08-23T19:10:50.086" v="433" actId="20577"/>
      <pc:docMkLst>
        <pc:docMk/>
      </pc:docMkLst>
      <pc:sldChg chg="modSp">
        <pc:chgData name="Constance Munch" userId="S::crcprogrammes@childrightsconnect.org::2d6056d7-a953-4079-a0e1-59680dd2b9aa" providerId="AD" clId="Web-{3E8BD895-89C5-A0F6-FB85-A8EF7C384D48}" dt="2021-08-23T18:56:25.268" v="14" actId="20577"/>
        <pc:sldMkLst>
          <pc:docMk/>
          <pc:sldMk cId="1481798214" sldId="275"/>
        </pc:sldMkLst>
        <pc:spChg chg="mod">
          <ac:chgData name="Constance Munch" userId="S::crcprogrammes@childrightsconnect.org::2d6056d7-a953-4079-a0e1-59680dd2b9aa" providerId="AD" clId="Web-{3E8BD895-89C5-A0F6-FB85-A8EF7C384D48}" dt="2021-08-23T18:56:25.268" v="14" actId="20577"/>
          <ac:spMkLst>
            <pc:docMk/>
            <pc:sldMk cId="1481798214" sldId="275"/>
            <ac:spMk id="5" creationId="{6B509227-73A8-467A-B546-8862F6BC88AB}"/>
          </ac:spMkLst>
        </pc:spChg>
      </pc:sldChg>
      <pc:sldChg chg="modSp">
        <pc:chgData name="Constance Munch" userId="S::crcprogrammes@childrightsconnect.org::2d6056d7-a953-4079-a0e1-59680dd2b9aa" providerId="AD" clId="Web-{3E8BD895-89C5-A0F6-FB85-A8EF7C384D48}" dt="2021-08-23T19:00:16.617" v="105" actId="20577"/>
        <pc:sldMkLst>
          <pc:docMk/>
          <pc:sldMk cId="1003715078" sldId="444"/>
        </pc:sldMkLst>
        <pc:spChg chg="mod">
          <ac:chgData name="Constance Munch" userId="S::crcprogrammes@childrightsconnect.org::2d6056d7-a953-4079-a0e1-59680dd2b9aa" providerId="AD" clId="Web-{3E8BD895-89C5-A0F6-FB85-A8EF7C384D48}" dt="2021-08-23T19:00:16.617" v="105" actId="20577"/>
          <ac:spMkLst>
            <pc:docMk/>
            <pc:sldMk cId="1003715078" sldId="444"/>
            <ac:spMk id="2" creationId="{3DAF1CF2-AE78-47E3-AD1F-ADDF726CBA12}"/>
          </ac:spMkLst>
        </pc:spChg>
        <pc:spChg chg="mod">
          <ac:chgData name="Constance Munch" userId="S::crcprogrammes@childrightsconnect.org::2d6056d7-a953-4079-a0e1-59680dd2b9aa" providerId="AD" clId="Web-{3E8BD895-89C5-A0F6-FB85-A8EF7C384D48}" dt="2021-08-23T18:57:28.613" v="55" actId="20577"/>
          <ac:spMkLst>
            <pc:docMk/>
            <pc:sldMk cId="1003715078" sldId="444"/>
            <ac:spMk id="3" creationId="{A2ED88B6-7135-442B-A18B-4BEC4E272F3E}"/>
          </ac:spMkLst>
        </pc:spChg>
      </pc:sldChg>
      <pc:sldChg chg="modSp">
        <pc:chgData name="Constance Munch" userId="S::crcprogrammes@childrightsconnect.org::2d6056d7-a953-4079-a0e1-59680dd2b9aa" providerId="AD" clId="Web-{3E8BD895-89C5-A0F6-FB85-A8EF7C384D48}" dt="2021-08-23T18:53:51.937" v="1" actId="20577"/>
        <pc:sldMkLst>
          <pc:docMk/>
          <pc:sldMk cId="1169428525" sldId="446"/>
        </pc:sldMkLst>
        <pc:spChg chg="mod">
          <ac:chgData name="Constance Munch" userId="S::crcprogrammes@childrightsconnect.org::2d6056d7-a953-4079-a0e1-59680dd2b9aa" providerId="AD" clId="Web-{3E8BD895-89C5-A0F6-FB85-A8EF7C384D48}" dt="2021-08-23T18:53:51.937" v="1" actId="20577"/>
          <ac:spMkLst>
            <pc:docMk/>
            <pc:sldMk cId="1169428525" sldId="446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3E8BD895-89C5-A0F6-FB85-A8EF7C384D48}" dt="2021-08-23T19:10:50.086" v="433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3E8BD895-89C5-A0F6-FB85-A8EF7C384D48}" dt="2021-08-23T19:10:50.086" v="433" actId="20577"/>
          <ac:spMkLst>
            <pc:docMk/>
            <pc:sldMk cId="1343714474" sldId="450"/>
            <ac:spMk id="10" creationId="{3340CF81-BF70-4D20-BBCA-D58F03244649}"/>
          </ac:spMkLst>
        </pc:spChg>
      </pc:sldChg>
    </pc:docChg>
  </pc:docChgLst>
  <pc:docChgLst>
    <pc:chgData name="Marta Verdeille" userId="S::crcprogrammes@childrightsconnect.org::2d6056d7-a953-4079-a0e1-59680dd2b9aa" providerId="AD" clId="Web-{0457413E-E411-C603-6354-36333D0C10A7}"/>
    <pc:docChg chg="modSld">
      <pc:chgData name="Marta Verdeille" userId="S::crcprogrammes@childrightsconnect.org::2d6056d7-a953-4079-a0e1-59680dd2b9aa" providerId="AD" clId="Web-{0457413E-E411-C603-6354-36333D0C10A7}" dt="2022-03-24T15:20:23.220" v="3" actId="20577"/>
      <pc:docMkLst>
        <pc:docMk/>
      </pc:docMkLst>
      <pc:sldChg chg="modSp">
        <pc:chgData name="Marta Verdeille" userId="S::crcprogrammes@childrightsconnect.org::2d6056d7-a953-4079-a0e1-59680dd2b9aa" providerId="AD" clId="Web-{0457413E-E411-C603-6354-36333D0C10A7}" dt="2022-03-24T15:20:23.220" v="3" actId="20577"/>
        <pc:sldMkLst>
          <pc:docMk/>
          <pc:sldMk cId="1003715078" sldId="444"/>
        </pc:sldMkLst>
        <pc:spChg chg="mod">
          <ac:chgData name="Marta Verdeille" userId="S::crcprogrammes@childrightsconnect.org::2d6056d7-a953-4079-a0e1-59680dd2b9aa" providerId="AD" clId="Web-{0457413E-E411-C603-6354-36333D0C10A7}" dt="2022-03-24T15:20:23.220" v="3" actId="20577"/>
          <ac:spMkLst>
            <pc:docMk/>
            <pc:sldMk cId="1003715078" sldId="444"/>
            <ac:spMk id="2" creationId="{3DAF1CF2-AE78-47E3-AD1F-ADDF726CBA12}"/>
          </ac:spMkLst>
        </pc:spChg>
      </pc:sldChg>
    </pc:docChg>
  </pc:docChgLst>
  <pc:docChgLst>
    <pc:chgData name="Fanny Chappuis" userId="S::chappuis@childrightsconnect.org::0a3153c7-e288-433e-94a7-c9466a963c31" providerId="AD" clId="Web-{E080EEBA-DFDB-797F-137B-646C865EB6FB}"/>
    <pc:docChg chg="modSld">
      <pc:chgData name="Fanny Chappuis" userId="S::chappuis@childrightsconnect.org::0a3153c7-e288-433e-94a7-c9466a963c31" providerId="AD" clId="Web-{E080EEBA-DFDB-797F-137B-646C865EB6FB}" dt="2021-04-12T13:10:53.132" v="15"/>
      <pc:docMkLst>
        <pc:docMk/>
      </pc:docMkLst>
      <pc:sldChg chg="addCm">
        <pc:chgData name="Fanny Chappuis" userId="S::chappuis@childrightsconnect.org::0a3153c7-e288-433e-94a7-c9466a963c31" providerId="AD" clId="Web-{E080EEBA-DFDB-797F-137B-646C865EB6FB}" dt="2021-04-12T13:10:53.132" v="15"/>
        <pc:sldMkLst>
          <pc:docMk/>
          <pc:sldMk cId="1303943344" sldId="267"/>
        </pc:sldMkLst>
      </pc:sldChg>
      <pc:sldChg chg="modSp">
        <pc:chgData name="Fanny Chappuis" userId="S::chappuis@childrightsconnect.org::0a3153c7-e288-433e-94a7-c9466a963c31" providerId="AD" clId="Web-{E080EEBA-DFDB-797F-137B-646C865EB6FB}" dt="2021-04-12T13:09:52.927" v="14" actId="14100"/>
        <pc:sldMkLst>
          <pc:docMk/>
          <pc:sldMk cId="3715707649" sldId="416"/>
        </pc:sldMkLst>
        <pc:picChg chg="mod">
          <ac:chgData name="Fanny Chappuis" userId="S::chappuis@childrightsconnect.org::0a3153c7-e288-433e-94a7-c9466a963c31" providerId="AD" clId="Web-{E080EEBA-DFDB-797F-137B-646C865EB6FB}" dt="2021-04-12T13:09:31.926" v="9" actId="1076"/>
          <ac:picMkLst>
            <pc:docMk/>
            <pc:sldMk cId="3715707649" sldId="416"/>
            <ac:picMk id="5" creationId="{D0DE0DCE-F0EF-441C-BDAB-485CE7CC97A2}"/>
          </ac:picMkLst>
        </pc:picChg>
        <pc:picChg chg="mod">
          <ac:chgData name="Fanny Chappuis" userId="S::chappuis@childrightsconnect.org::0a3153c7-e288-433e-94a7-c9466a963c31" providerId="AD" clId="Web-{E080EEBA-DFDB-797F-137B-646C865EB6FB}" dt="2021-04-12T13:09:52.927" v="14" actId="14100"/>
          <ac:picMkLst>
            <pc:docMk/>
            <pc:sldMk cId="3715707649" sldId="416"/>
            <ac:picMk id="7" creationId="{3077C7C4-2ED4-4D80-8A0D-C861AD2B340F}"/>
          </ac:picMkLst>
        </pc:picChg>
      </pc:sldChg>
    </pc:docChg>
  </pc:docChgLst>
  <pc:docChgLst>
    <pc:chgData name="Marta Verdeille" userId="S::crcprogrammes@childrightsconnect.org::2d6056d7-a953-4079-a0e1-59680dd2b9aa" providerId="AD" clId="Web-{89519AEB-BBF6-0D31-1352-1331B39DA94D}"/>
    <pc:docChg chg="mod modSld">
      <pc:chgData name="Marta Verdeille" userId="S::crcprogrammes@childrightsconnect.org::2d6056d7-a953-4079-a0e1-59680dd2b9aa" providerId="AD" clId="Web-{89519AEB-BBF6-0D31-1352-1331B39DA94D}" dt="2022-03-24T17:02:11.483" v="739"/>
      <pc:docMkLst>
        <pc:docMk/>
      </pc:docMkLst>
      <pc:sldChg chg="modSp">
        <pc:chgData name="Marta Verdeille" userId="S::crcprogrammes@childrightsconnect.org::2d6056d7-a953-4079-a0e1-59680dd2b9aa" providerId="AD" clId="Web-{89519AEB-BBF6-0D31-1352-1331B39DA94D}" dt="2022-03-24T15:54:20.657" v="85" actId="20577"/>
        <pc:sldMkLst>
          <pc:docMk/>
          <pc:sldMk cId="1003715078" sldId="444"/>
        </pc:sldMkLst>
        <pc:spChg chg="mod">
          <ac:chgData name="Marta Verdeille" userId="S::crcprogrammes@childrightsconnect.org::2d6056d7-a953-4079-a0e1-59680dd2b9aa" providerId="AD" clId="Web-{89519AEB-BBF6-0D31-1352-1331B39DA94D}" dt="2022-03-24T15:54:20.657" v="85" actId="20577"/>
          <ac:spMkLst>
            <pc:docMk/>
            <pc:sldMk cId="1003715078" sldId="444"/>
            <ac:spMk id="2" creationId="{3DAF1CF2-AE78-47E3-AD1F-ADDF726CBA12}"/>
          </ac:spMkLst>
        </pc:spChg>
      </pc:sldChg>
      <pc:sldChg chg="modSp addCm">
        <pc:chgData name="Marta Verdeille" userId="S::crcprogrammes@childrightsconnect.org::2d6056d7-a953-4079-a0e1-59680dd2b9aa" providerId="AD" clId="Web-{89519AEB-BBF6-0D31-1352-1331B39DA94D}" dt="2022-03-24T17:02:11.483" v="739"/>
        <pc:sldMkLst>
          <pc:docMk/>
          <pc:sldMk cId="744982544" sldId="447"/>
        </pc:sldMkLst>
        <pc:spChg chg="mod">
          <ac:chgData name="Marta Verdeille" userId="S::crcprogrammes@childrightsconnect.org::2d6056d7-a953-4079-a0e1-59680dd2b9aa" providerId="AD" clId="Web-{89519AEB-BBF6-0D31-1352-1331B39DA94D}" dt="2022-03-24T16:53:18.453" v="738" actId="20577"/>
          <ac:spMkLst>
            <pc:docMk/>
            <pc:sldMk cId="744982544" sldId="447"/>
            <ac:spMk id="2" creationId="{00000000-0000-0000-0000-000000000000}"/>
          </ac:spMkLst>
        </pc:spChg>
      </pc:sldChg>
      <pc:sldChg chg="addSp delSp modSp">
        <pc:chgData name="Marta Verdeille" userId="S::crcprogrammes@childrightsconnect.org::2d6056d7-a953-4079-a0e1-59680dd2b9aa" providerId="AD" clId="Web-{89519AEB-BBF6-0D31-1352-1331B39DA94D}" dt="2022-03-24T16:52:35.544" v="737" actId="20577"/>
        <pc:sldMkLst>
          <pc:docMk/>
          <pc:sldMk cId="1343714474" sldId="450"/>
        </pc:sldMkLst>
        <pc:spChg chg="mod">
          <ac:chgData name="Marta Verdeille" userId="S::crcprogrammes@childrightsconnect.org::2d6056d7-a953-4079-a0e1-59680dd2b9aa" providerId="AD" clId="Web-{89519AEB-BBF6-0D31-1352-1331B39DA94D}" dt="2022-03-24T16:49:04.469" v="713" actId="14100"/>
          <ac:spMkLst>
            <pc:docMk/>
            <pc:sldMk cId="1343714474" sldId="450"/>
            <ac:spMk id="2" creationId="{FEDEECDA-8AC1-46DB-B8F0-456B66313565}"/>
          </ac:spMkLst>
        </pc:spChg>
        <pc:spChg chg="add del">
          <ac:chgData name="Marta Verdeille" userId="S::crcprogrammes@childrightsconnect.org::2d6056d7-a953-4079-a0e1-59680dd2b9aa" providerId="AD" clId="Web-{89519AEB-BBF6-0D31-1352-1331B39DA94D}" dt="2022-03-24T16:46:28.804" v="697"/>
          <ac:spMkLst>
            <pc:docMk/>
            <pc:sldMk cId="1343714474" sldId="450"/>
            <ac:spMk id="4" creationId="{466EE122-8EB0-4510-0D04-03E99C7A8144}"/>
          </ac:spMkLst>
        </pc:spChg>
        <pc:spChg chg="add del">
          <ac:chgData name="Marta Verdeille" userId="S::crcprogrammes@childrightsconnect.org::2d6056d7-a953-4079-a0e1-59680dd2b9aa" providerId="AD" clId="Web-{89519AEB-BBF6-0D31-1352-1331B39DA94D}" dt="2022-03-24T16:47:18.229" v="702"/>
          <ac:spMkLst>
            <pc:docMk/>
            <pc:sldMk cId="1343714474" sldId="450"/>
            <ac:spMk id="6" creationId="{7526424C-424F-87EE-EA78-2435A42FE621}"/>
          </ac:spMkLst>
        </pc:spChg>
        <pc:spChg chg="add del">
          <ac:chgData name="Marta Verdeille" userId="S::crcprogrammes@childrightsconnect.org::2d6056d7-a953-4079-a0e1-59680dd2b9aa" providerId="AD" clId="Web-{89519AEB-BBF6-0D31-1352-1331B39DA94D}" dt="2022-03-24T16:47:38.074" v="704"/>
          <ac:spMkLst>
            <pc:docMk/>
            <pc:sldMk cId="1343714474" sldId="450"/>
            <ac:spMk id="7" creationId="{3CB013C7-77C8-E46C-3443-5D7FF202270C}"/>
          </ac:spMkLst>
        </pc:spChg>
        <pc:spChg chg="add mod ord">
          <ac:chgData name="Marta Verdeille" userId="S::crcprogrammes@childrightsconnect.org::2d6056d7-a953-4079-a0e1-59680dd2b9aa" providerId="AD" clId="Web-{89519AEB-BBF6-0D31-1352-1331B39DA94D}" dt="2022-03-24T16:51:52.026" v="733"/>
          <ac:spMkLst>
            <pc:docMk/>
            <pc:sldMk cId="1343714474" sldId="450"/>
            <ac:spMk id="8" creationId="{86354FD0-62E4-1059-8080-17D059044818}"/>
          </ac:spMkLst>
        </pc:spChg>
        <pc:spChg chg="mod">
          <ac:chgData name="Marta Verdeille" userId="S::crcprogrammes@childrightsconnect.org::2d6056d7-a953-4079-a0e1-59680dd2b9aa" providerId="AD" clId="Web-{89519AEB-BBF6-0D31-1352-1331B39DA94D}" dt="2022-03-24T16:52:35.544" v="737" actId="20577"/>
          <ac:spMkLst>
            <pc:docMk/>
            <pc:sldMk cId="1343714474" sldId="450"/>
            <ac:spMk id="10" creationId="{3340CF81-BF70-4D20-BBCA-D58F03244649}"/>
          </ac:spMkLst>
        </pc:spChg>
        <pc:spChg chg="mod">
          <ac:chgData name="Marta Verdeille" userId="S::crcprogrammes@childrightsconnect.org::2d6056d7-a953-4079-a0e1-59680dd2b9aa" providerId="AD" clId="Web-{89519AEB-BBF6-0D31-1352-1331B39DA94D}" dt="2022-03-24T16:50:49.038" v="726" actId="14100"/>
          <ac:spMkLst>
            <pc:docMk/>
            <pc:sldMk cId="1343714474" sldId="450"/>
            <ac:spMk id="9218" creationId="{00000000-0000-0000-0000-000000000000}"/>
          </ac:spMkLst>
        </pc:spChg>
        <pc:picChg chg="add del">
          <ac:chgData name="Marta Verdeille" userId="S::crcprogrammes@childrightsconnect.org::2d6056d7-a953-4079-a0e1-59680dd2b9aa" providerId="AD" clId="Web-{89519AEB-BBF6-0D31-1352-1331B39DA94D}" dt="2022-03-24T16:46:24.210" v="696"/>
          <ac:picMkLst>
            <pc:docMk/>
            <pc:sldMk cId="1343714474" sldId="450"/>
            <ac:picMk id="3" creationId="{A9AAE4BC-DC40-4217-897A-A73548F41EF9}"/>
          </ac:picMkLst>
        </pc:picChg>
        <pc:picChg chg="add mod ord">
          <ac:chgData name="Marta Verdeille" userId="S::crcprogrammes@childrightsconnect.org::2d6056d7-a953-4079-a0e1-59680dd2b9aa" providerId="AD" clId="Web-{89519AEB-BBF6-0D31-1352-1331B39DA94D}" dt="2022-03-24T16:49:08.907" v="714" actId="1076"/>
          <ac:picMkLst>
            <pc:docMk/>
            <pc:sldMk cId="1343714474" sldId="450"/>
            <ac:picMk id="5" creationId="{6EEFB098-256B-C245-0A22-FDB9C0C0B08D}"/>
          </ac:picMkLst>
        </pc:picChg>
      </pc:sldChg>
      <pc:sldChg chg="modSp addCm">
        <pc:chgData name="Marta Verdeille" userId="S::crcprogrammes@childrightsconnect.org::2d6056d7-a953-4079-a0e1-59680dd2b9aa" providerId="AD" clId="Web-{89519AEB-BBF6-0D31-1352-1331B39DA94D}" dt="2022-03-24T16:37:44.118" v="693"/>
        <pc:sldMkLst>
          <pc:docMk/>
          <pc:sldMk cId="291073837" sldId="455"/>
        </pc:sldMkLst>
        <pc:spChg chg="mod">
          <ac:chgData name="Marta Verdeille" userId="S::crcprogrammes@childrightsconnect.org::2d6056d7-a953-4079-a0e1-59680dd2b9aa" providerId="AD" clId="Web-{89519AEB-BBF6-0D31-1352-1331B39DA94D}" dt="2022-03-24T16:37:38.180" v="672" actId="20577"/>
          <ac:spMkLst>
            <pc:docMk/>
            <pc:sldMk cId="291073837" sldId="455"/>
            <ac:spMk id="2" creationId="{8C95F018-7ED3-4B5B-B5A9-201E4720F092}"/>
          </ac:spMkLst>
        </pc:spChg>
        <pc:graphicFrameChg chg="mod modGraphic">
          <ac:chgData name="Marta Verdeille" userId="S::crcprogrammes@childrightsconnect.org::2d6056d7-a953-4079-a0e1-59680dd2b9aa" providerId="AD" clId="Web-{89519AEB-BBF6-0D31-1352-1331B39DA94D}" dt="2022-03-24T16:37:44.118" v="693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 addCm modCm">
        <pc:chgData name="Marta Verdeille" userId="S::crcprogrammes@childrightsconnect.org::2d6056d7-a953-4079-a0e1-59680dd2b9aa" providerId="AD" clId="Web-{89519AEB-BBF6-0D31-1352-1331B39DA94D}" dt="2022-03-24T16:01:10.243" v="164" actId="20577"/>
        <pc:sldMkLst>
          <pc:docMk/>
          <pc:sldMk cId="1168847004" sldId="460"/>
        </pc:sldMkLst>
        <pc:spChg chg="mod">
          <ac:chgData name="Marta Verdeille" userId="S::crcprogrammes@childrightsconnect.org::2d6056d7-a953-4079-a0e1-59680dd2b9aa" providerId="AD" clId="Web-{89519AEB-BBF6-0D31-1352-1331B39DA94D}" dt="2022-03-24T16:01:10.243" v="164" actId="20577"/>
          <ac:spMkLst>
            <pc:docMk/>
            <pc:sldMk cId="1168847004" sldId="460"/>
            <ac:spMk id="10" creationId="{3340CF81-BF70-4D20-BBCA-D58F03244649}"/>
          </ac:spMkLst>
        </pc:spChg>
        <pc:spChg chg="mod">
          <ac:chgData name="Marta Verdeille" userId="S::crcprogrammes@childrightsconnect.org::2d6056d7-a953-4079-a0e1-59680dd2b9aa" providerId="AD" clId="Web-{89519AEB-BBF6-0D31-1352-1331B39DA94D}" dt="2022-03-24T15:54:02.109" v="81" actId="20577"/>
          <ac:spMkLst>
            <pc:docMk/>
            <pc:sldMk cId="1168847004" sldId="460"/>
            <ac:spMk id="9218" creationId="{00000000-0000-0000-0000-000000000000}"/>
          </ac:spMkLst>
        </pc:spChg>
      </pc:sldChg>
      <pc:sldChg chg="modSp">
        <pc:chgData name="Marta Verdeille" userId="S::crcprogrammes@childrightsconnect.org::2d6056d7-a953-4079-a0e1-59680dd2b9aa" providerId="AD" clId="Web-{89519AEB-BBF6-0D31-1352-1331B39DA94D}" dt="2022-03-24T16:29:41.309" v="639" actId="20577"/>
        <pc:sldMkLst>
          <pc:docMk/>
          <pc:sldMk cId="4024337214" sldId="461"/>
        </pc:sldMkLst>
        <pc:spChg chg="mod">
          <ac:chgData name="Marta Verdeille" userId="S::crcprogrammes@childrightsconnect.org::2d6056d7-a953-4079-a0e1-59680dd2b9aa" providerId="AD" clId="Web-{89519AEB-BBF6-0D31-1352-1331B39DA94D}" dt="2022-03-24T16:29:41.309" v="639" actId="20577"/>
          <ac:spMkLst>
            <pc:docMk/>
            <pc:sldMk cId="4024337214" sldId="461"/>
            <ac:spMk id="5" creationId="{33F1B160-38A6-4CAE-9759-E6B328BBBFC3}"/>
          </ac:spMkLst>
        </pc:spChg>
      </pc:sldChg>
      <pc:sldChg chg="modSp">
        <pc:chgData name="Marta Verdeille" userId="S::crcprogrammes@childrightsconnect.org::2d6056d7-a953-4079-a0e1-59680dd2b9aa" providerId="AD" clId="Web-{89519AEB-BBF6-0D31-1352-1331B39DA94D}" dt="2022-03-24T16:37:32.399" v="671"/>
        <pc:sldMkLst>
          <pc:docMk/>
          <pc:sldMk cId="483588229" sldId="462"/>
        </pc:sldMkLst>
        <pc:spChg chg="mod">
          <ac:chgData name="Marta Verdeille" userId="S::crcprogrammes@childrightsconnect.org::2d6056d7-a953-4079-a0e1-59680dd2b9aa" providerId="AD" clId="Web-{89519AEB-BBF6-0D31-1352-1331B39DA94D}" dt="2022-03-24T16:37:26.320" v="650" actId="20577"/>
          <ac:spMkLst>
            <pc:docMk/>
            <pc:sldMk cId="483588229" sldId="462"/>
            <ac:spMk id="2" creationId="{8C95F018-7ED3-4B5B-B5A9-201E4720F092}"/>
          </ac:spMkLst>
        </pc:spChg>
        <pc:graphicFrameChg chg="mod modGraphic">
          <ac:chgData name="Marta Verdeille" userId="S::crcprogrammes@childrightsconnect.org::2d6056d7-a953-4079-a0e1-59680dd2b9aa" providerId="AD" clId="Web-{89519AEB-BBF6-0D31-1352-1331B39DA94D}" dt="2022-03-24T16:37:32.399" v="671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modSp">
        <pc:chgData name="Marta Verdeille" userId="S::crcprogrammes@childrightsconnect.org::2d6056d7-a953-4079-a0e1-59680dd2b9aa" providerId="AD" clId="Web-{89519AEB-BBF6-0D31-1352-1331B39DA94D}" dt="2022-03-24T16:37:18.351" v="649"/>
        <pc:sldMkLst>
          <pc:docMk/>
          <pc:sldMk cId="3164884698" sldId="463"/>
        </pc:sldMkLst>
        <pc:spChg chg="mod">
          <ac:chgData name="Marta Verdeille" userId="S::crcprogrammes@childrightsconnect.org::2d6056d7-a953-4079-a0e1-59680dd2b9aa" providerId="AD" clId="Web-{89519AEB-BBF6-0D31-1352-1331B39DA94D}" dt="2022-03-24T16:37:13.038" v="641" actId="20577"/>
          <ac:spMkLst>
            <pc:docMk/>
            <pc:sldMk cId="3164884698" sldId="463"/>
            <ac:spMk id="2" creationId="{8C95F018-7ED3-4B5B-B5A9-201E4720F092}"/>
          </ac:spMkLst>
        </pc:spChg>
        <pc:graphicFrameChg chg="mod modGraphic">
          <ac:chgData name="Marta Verdeille" userId="S::crcprogrammes@childrightsconnect.org::2d6056d7-a953-4079-a0e1-59680dd2b9aa" providerId="AD" clId="Web-{89519AEB-BBF6-0D31-1352-1331B39DA94D}" dt="2022-03-24T16:37:18.351" v="649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Fanny Chappuis" userId="0a3153c7-e288-433e-94a7-c9466a963c31" providerId="ADAL" clId="{18196A57-7C14-4240-B90C-FF80EBBBD0FC}"/>
    <pc:docChg chg="undo redo custSel addSld delSld modSld sldOrd">
      <pc:chgData name="Fanny Chappuis" userId="0a3153c7-e288-433e-94a7-c9466a963c31" providerId="ADAL" clId="{18196A57-7C14-4240-B90C-FF80EBBBD0FC}" dt="2021-04-16T13:15:35.812" v="2038" actId="1076"/>
      <pc:docMkLst>
        <pc:docMk/>
      </pc:docMkLst>
      <pc:sldChg chg="addSp delSp modSp mod">
        <pc:chgData name="Fanny Chappuis" userId="0a3153c7-e288-433e-94a7-c9466a963c31" providerId="ADAL" clId="{18196A57-7C14-4240-B90C-FF80EBBBD0FC}" dt="2021-04-14T09:00:49.431" v="1603"/>
        <pc:sldMkLst>
          <pc:docMk/>
          <pc:sldMk cId="2818922302" sldId="258"/>
        </pc:sldMkLst>
        <pc:spChg chg="del mod">
          <ac:chgData name="Fanny Chappuis" userId="0a3153c7-e288-433e-94a7-c9466a963c31" providerId="ADAL" clId="{18196A57-7C14-4240-B90C-FF80EBBBD0FC}" dt="2021-04-14T09:00:48.445" v="1602" actId="478"/>
          <ac:spMkLst>
            <pc:docMk/>
            <pc:sldMk cId="2818922302" sldId="258"/>
            <ac:spMk id="4" creationId="{617897AD-ADF6-4341-A720-A272259B06AD}"/>
          </ac:spMkLst>
        </pc:spChg>
        <pc:spChg chg="mod">
          <ac:chgData name="Fanny Chappuis" userId="0a3153c7-e288-433e-94a7-c9466a963c31" providerId="ADAL" clId="{18196A57-7C14-4240-B90C-FF80EBBBD0FC}" dt="2021-04-09T10:42:18.295" v="100" actId="1076"/>
          <ac:spMkLst>
            <pc:docMk/>
            <pc:sldMk cId="2818922302" sldId="258"/>
            <ac:spMk id="5" creationId="{2F026D75-17FA-430F-BCC1-F4E107B70096}"/>
          </ac:spMkLst>
        </pc:spChg>
        <pc:spChg chg="add mod">
          <ac:chgData name="Fanny Chappuis" userId="0a3153c7-e288-433e-94a7-c9466a963c31" providerId="ADAL" clId="{18196A57-7C14-4240-B90C-FF80EBBBD0FC}" dt="2021-04-14T09:00:49.431" v="1603"/>
          <ac:spMkLst>
            <pc:docMk/>
            <pc:sldMk cId="2818922302" sldId="258"/>
            <ac:spMk id="6" creationId="{A124CA6B-3475-444E-9980-0C76859B938C}"/>
          </ac:spMkLst>
        </pc:spChg>
      </pc:sldChg>
      <pc:sldChg chg="addSp delSp modSp mod">
        <pc:chgData name="Fanny Chappuis" userId="0a3153c7-e288-433e-94a7-c9466a963c31" providerId="ADAL" clId="{18196A57-7C14-4240-B90C-FF80EBBBD0FC}" dt="2021-04-14T09:00:33.076" v="1601" actId="1036"/>
        <pc:sldMkLst>
          <pc:docMk/>
          <pc:sldMk cId="562819058" sldId="259"/>
        </pc:sldMkLst>
        <pc:spChg chg="mod">
          <ac:chgData name="Fanny Chappuis" userId="0a3153c7-e288-433e-94a7-c9466a963c31" providerId="ADAL" clId="{18196A57-7C14-4240-B90C-FF80EBBBD0FC}" dt="2021-04-09T10:42:45.334" v="109" actId="20577"/>
          <ac:spMkLst>
            <pc:docMk/>
            <pc:sldMk cId="562819058" sldId="259"/>
            <ac:spMk id="2" creationId="{43C7AA85-C18B-4818-BFD8-011D6BEFC308}"/>
          </ac:spMkLst>
        </pc:spChg>
        <pc:spChg chg="del">
          <ac:chgData name="Fanny Chappuis" userId="0a3153c7-e288-433e-94a7-c9466a963c31" providerId="ADAL" clId="{18196A57-7C14-4240-B90C-FF80EBBBD0FC}" dt="2021-04-09T10:40:26.412" v="38" actId="478"/>
          <ac:spMkLst>
            <pc:docMk/>
            <pc:sldMk cId="562819058" sldId="259"/>
            <ac:spMk id="4" creationId="{617897AD-ADF6-4341-A720-A272259B06AD}"/>
          </ac:spMkLst>
        </pc:spChg>
        <pc:spChg chg="add mod">
          <ac:chgData name="Fanny Chappuis" userId="0a3153c7-e288-433e-94a7-c9466a963c31" providerId="ADAL" clId="{18196A57-7C14-4240-B90C-FF80EBBBD0FC}" dt="2021-04-14T09:00:33.076" v="1601" actId="1036"/>
          <ac:spMkLst>
            <pc:docMk/>
            <pc:sldMk cId="562819058" sldId="259"/>
            <ac:spMk id="5" creationId="{81A74425-EB48-4E41-9BD7-3D47708CBF0C}"/>
          </ac:spMkLst>
        </pc:spChg>
      </pc:sldChg>
      <pc:sldChg chg="addSp delSp modSp mod addCm delCm modCm">
        <pc:chgData name="Fanny Chappuis" userId="0a3153c7-e288-433e-94a7-c9466a963c31" providerId="ADAL" clId="{18196A57-7C14-4240-B90C-FF80EBBBD0FC}" dt="2021-04-14T09:22:36.882" v="1674" actId="1076"/>
        <pc:sldMkLst>
          <pc:docMk/>
          <pc:sldMk cId="813694945" sldId="260"/>
        </pc:sldMkLst>
        <pc:spChg chg="mod">
          <ac:chgData name="Fanny Chappuis" userId="0a3153c7-e288-433e-94a7-c9466a963c31" providerId="ADAL" clId="{18196A57-7C14-4240-B90C-FF80EBBBD0FC}" dt="2021-04-14T09:22:36.882" v="1674" actId="1076"/>
          <ac:spMkLst>
            <pc:docMk/>
            <pc:sldMk cId="813694945" sldId="260"/>
            <ac:spMk id="4" creationId="{617897AD-ADF6-4341-A720-A272259B06AD}"/>
          </ac:spMkLst>
        </pc:spChg>
        <pc:spChg chg="add mod">
          <ac:chgData name="Fanny Chappuis" userId="0a3153c7-e288-433e-94a7-c9466a963c31" providerId="ADAL" clId="{18196A57-7C14-4240-B90C-FF80EBBBD0FC}" dt="2021-04-09T11:30:52.993" v="710" actId="1076"/>
          <ac:spMkLst>
            <pc:docMk/>
            <pc:sldMk cId="813694945" sldId="260"/>
            <ac:spMk id="5" creationId="{2A497B60-EC22-4E5E-B774-A488201761A6}"/>
          </ac:spMkLst>
        </pc:spChg>
        <pc:spChg chg="del">
          <ac:chgData name="Fanny Chappuis" userId="0a3153c7-e288-433e-94a7-c9466a963c31" providerId="ADAL" clId="{18196A57-7C14-4240-B90C-FF80EBBBD0FC}" dt="2021-04-09T11:25:25.401" v="615" actId="478"/>
          <ac:spMkLst>
            <pc:docMk/>
            <pc:sldMk cId="813694945" sldId="260"/>
            <ac:spMk id="4099" creationId="{00000000-0000-0000-0000-000000000000}"/>
          </ac:spMkLst>
        </pc:spChg>
      </pc:sldChg>
      <pc:sldChg chg="modSp mod">
        <pc:chgData name="Fanny Chappuis" userId="0a3153c7-e288-433e-94a7-c9466a963c31" providerId="ADAL" clId="{18196A57-7C14-4240-B90C-FF80EBBBD0FC}" dt="2021-04-14T09:16:08.062" v="1604" actId="120"/>
        <pc:sldMkLst>
          <pc:docMk/>
          <pc:sldMk cId="3907539175" sldId="261"/>
        </pc:sldMkLst>
        <pc:spChg chg="mod">
          <ac:chgData name="Fanny Chappuis" userId="0a3153c7-e288-433e-94a7-c9466a963c31" providerId="ADAL" clId="{18196A57-7C14-4240-B90C-FF80EBBBD0FC}" dt="2021-04-14T09:16:08.062" v="1604" actId="120"/>
          <ac:spMkLst>
            <pc:docMk/>
            <pc:sldMk cId="3907539175" sldId="261"/>
            <ac:spMk id="4" creationId="{617897AD-ADF6-4341-A720-A272259B06AD}"/>
          </ac:spMkLst>
        </pc:spChg>
      </pc:sldChg>
      <pc:sldChg chg="delSp modSp mod addCm delCm modCm">
        <pc:chgData name="Fanny Chappuis" userId="0a3153c7-e288-433e-94a7-c9466a963c31" providerId="ADAL" clId="{18196A57-7C14-4240-B90C-FF80EBBBD0FC}" dt="2021-04-15T10:23:31.372" v="1905" actId="1076"/>
        <pc:sldMkLst>
          <pc:docMk/>
          <pc:sldMk cId="661784694" sldId="262"/>
        </pc:sldMkLst>
        <pc:spChg chg="mod">
          <ac:chgData name="Fanny Chappuis" userId="0a3153c7-e288-433e-94a7-c9466a963c31" providerId="ADAL" clId="{18196A57-7C14-4240-B90C-FF80EBBBD0FC}" dt="2021-04-14T09:16:25.534" v="1610" actId="20577"/>
          <ac:spMkLst>
            <pc:docMk/>
            <pc:sldMk cId="661784694" sldId="262"/>
            <ac:spMk id="4" creationId="{617897AD-ADF6-4341-A720-A272259B06AD}"/>
          </ac:spMkLst>
        </pc:spChg>
        <pc:spChg chg="del">
          <ac:chgData name="Fanny Chappuis" userId="0a3153c7-e288-433e-94a7-c9466a963c31" providerId="ADAL" clId="{18196A57-7C14-4240-B90C-FF80EBBBD0FC}" dt="2021-04-14T10:34:31.486" v="1709" actId="478"/>
          <ac:spMkLst>
            <pc:docMk/>
            <pc:sldMk cId="661784694" sldId="262"/>
            <ac:spMk id="4099" creationId="{00000000-0000-0000-0000-000000000000}"/>
          </ac:spMkLst>
        </pc:spChg>
        <pc:graphicFrameChg chg="mod modGraphic">
          <ac:chgData name="Fanny Chappuis" userId="0a3153c7-e288-433e-94a7-c9466a963c31" providerId="ADAL" clId="{18196A57-7C14-4240-B90C-FF80EBBBD0FC}" dt="2021-04-15T10:23:31.372" v="1905" actId="1076"/>
          <ac:graphicFrameMkLst>
            <pc:docMk/>
            <pc:sldMk cId="661784694" sldId="262"/>
            <ac:graphicFrameMk id="3" creationId="{260B6EAE-F0B5-445D-B45C-6A135A37EAA7}"/>
          </ac:graphicFrameMkLst>
        </pc:graphicFrameChg>
      </pc:sldChg>
      <pc:sldChg chg="addSp delSp modSp mod ord addCm delCm modCm">
        <pc:chgData name="Fanny Chappuis" userId="0a3153c7-e288-433e-94a7-c9466a963c31" providerId="ADAL" clId="{18196A57-7C14-4240-B90C-FF80EBBBD0FC}" dt="2021-04-15T09:50:45.968" v="1897" actId="14100"/>
        <pc:sldMkLst>
          <pc:docMk/>
          <pc:sldMk cId="388789425" sldId="263"/>
        </pc:sldMkLst>
        <pc:spChg chg="del mod">
          <ac:chgData name="Fanny Chappuis" userId="0a3153c7-e288-433e-94a7-c9466a963c31" providerId="ADAL" clId="{18196A57-7C14-4240-B90C-FF80EBBBD0FC}" dt="2021-04-13T15:44:37.777" v="1229" actId="478"/>
          <ac:spMkLst>
            <pc:docMk/>
            <pc:sldMk cId="388789425" sldId="263"/>
            <ac:spMk id="4" creationId="{617897AD-ADF6-4341-A720-A272259B06AD}"/>
          </ac:spMkLst>
        </pc:spChg>
        <pc:spChg chg="add mod">
          <ac:chgData name="Fanny Chappuis" userId="0a3153c7-e288-433e-94a7-c9466a963c31" providerId="ADAL" clId="{18196A57-7C14-4240-B90C-FF80EBBBD0FC}" dt="2021-04-15T09:50:45.968" v="1897" actId="14100"/>
          <ac:spMkLst>
            <pc:docMk/>
            <pc:sldMk cId="388789425" sldId="263"/>
            <ac:spMk id="5" creationId="{7DA3ED62-0D60-4101-BAC2-736D6105A543}"/>
          </ac:spMkLst>
        </pc:spChg>
        <pc:spChg chg="add del mod">
          <ac:chgData name="Fanny Chappuis" userId="0a3153c7-e288-433e-94a7-c9466a963c31" providerId="ADAL" clId="{18196A57-7C14-4240-B90C-FF80EBBBD0FC}" dt="2021-04-09T10:54:52.250" v="173"/>
          <ac:spMkLst>
            <pc:docMk/>
            <pc:sldMk cId="388789425" sldId="263"/>
            <ac:spMk id="5" creationId="{988CA05A-CBB1-4C0D-A039-9E2D96502413}"/>
          </ac:spMkLst>
        </pc:spChg>
        <pc:graphicFrameChg chg="add del mod modGraphic">
          <ac:chgData name="Fanny Chappuis" userId="0a3153c7-e288-433e-94a7-c9466a963c31" providerId="ADAL" clId="{18196A57-7C14-4240-B90C-FF80EBBBD0FC}" dt="2021-04-09T11:00:11.955" v="256" actId="478"/>
          <ac:graphicFrameMkLst>
            <pc:docMk/>
            <pc:sldMk cId="388789425" sldId="263"/>
            <ac:graphicFrameMk id="3" creationId="{09BCDF56-FE7B-4A49-AB5A-FEA637B96C26}"/>
          </ac:graphicFrameMkLst>
        </pc:graphicFrameChg>
      </pc:sldChg>
      <pc:sldChg chg="modSp mod modNotesTx">
        <pc:chgData name="Fanny Chappuis" userId="0a3153c7-e288-433e-94a7-c9466a963c31" providerId="ADAL" clId="{18196A57-7C14-4240-B90C-FF80EBBBD0FC}" dt="2021-04-15T10:59:41.207" v="1968" actId="113"/>
        <pc:sldMkLst>
          <pc:docMk/>
          <pc:sldMk cId="2614926888" sldId="264"/>
        </pc:sldMkLst>
        <pc:spChg chg="mod">
          <ac:chgData name="Fanny Chappuis" userId="0a3153c7-e288-433e-94a7-c9466a963c31" providerId="ADAL" clId="{18196A57-7C14-4240-B90C-FF80EBBBD0FC}" dt="2021-04-14T09:20:18.096" v="1645" actId="255"/>
          <ac:spMkLst>
            <pc:docMk/>
            <pc:sldMk cId="2614926888" sldId="264"/>
            <ac:spMk id="4" creationId="{617897AD-ADF6-4341-A720-A272259B06AD}"/>
          </ac:spMkLst>
        </pc:spChg>
        <pc:graphicFrameChg chg="mod modGraphic">
          <ac:chgData name="Fanny Chappuis" userId="0a3153c7-e288-433e-94a7-c9466a963c31" providerId="ADAL" clId="{18196A57-7C14-4240-B90C-FF80EBBBD0FC}" dt="2021-04-15T10:59:41.207" v="1968" actId="113"/>
          <ac:graphicFrameMkLst>
            <pc:docMk/>
            <pc:sldMk cId="2614926888" sldId="264"/>
            <ac:graphicFrameMk id="3" creationId="{E95A158B-B844-45EA-8764-67E33AAA65D5}"/>
          </ac:graphicFrameMkLst>
        </pc:graphicFrameChg>
      </pc:sldChg>
      <pc:sldChg chg="modSp del mod">
        <pc:chgData name="Fanny Chappuis" userId="0a3153c7-e288-433e-94a7-c9466a963c31" providerId="ADAL" clId="{18196A57-7C14-4240-B90C-FF80EBBBD0FC}" dt="2021-04-09T10:44:23.373" v="111" actId="47"/>
        <pc:sldMkLst>
          <pc:docMk/>
          <pc:sldMk cId="456427132" sldId="266"/>
        </pc:sldMkLst>
        <pc:picChg chg="mod">
          <ac:chgData name="Fanny Chappuis" userId="0a3153c7-e288-433e-94a7-c9466a963c31" providerId="ADAL" clId="{18196A57-7C14-4240-B90C-FF80EBBBD0FC}" dt="2021-04-09T10:43:35.246" v="110" actId="14100"/>
          <ac:picMkLst>
            <pc:docMk/>
            <pc:sldMk cId="456427132" sldId="266"/>
            <ac:picMk id="2" creationId="{EBFCF11D-B89D-4ECB-A820-C78A175902C4}"/>
          </ac:picMkLst>
        </pc:picChg>
      </pc:sldChg>
      <pc:sldChg chg="del addCm modCm">
        <pc:chgData name="Fanny Chappuis" userId="0a3153c7-e288-433e-94a7-c9466a963c31" providerId="ADAL" clId="{18196A57-7C14-4240-B90C-FF80EBBBD0FC}" dt="2021-04-12T14:22:22.312" v="719" actId="47"/>
        <pc:sldMkLst>
          <pc:docMk/>
          <pc:sldMk cId="1303943344" sldId="267"/>
        </pc:sldMkLst>
      </pc:sldChg>
      <pc:sldChg chg="modSp mod ord">
        <pc:chgData name="Fanny Chappuis" userId="0a3153c7-e288-433e-94a7-c9466a963c31" providerId="ADAL" clId="{18196A57-7C14-4240-B90C-FF80EBBBD0FC}" dt="2021-04-16T13:15:12.348" v="2037" actId="20578"/>
        <pc:sldMkLst>
          <pc:docMk/>
          <pc:sldMk cId="732670404" sldId="268"/>
        </pc:sldMkLst>
        <pc:spChg chg="mod">
          <ac:chgData name="Fanny Chappuis" userId="0a3153c7-e288-433e-94a7-c9466a963c31" providerId="ADAL" clId="{18196A57-7C14-4240-B90C-FF80EBBBD0FC}" dt="2021-04-14T09:21:08.154" v="1656" actId="255"/>
          <ac:spMkLst>
            <pc:docMk/>
            <pc:sldMk cId="732670404" sldId="268"/>
            <ac:spMk id="2" creationId="{39289DC5-1865-4262-9D48-2C80C09D961B}"/>
          </ac:spMkLst>
        </pc:spChg>
        <pc:spChg chg="mod">
          <ac:chgData name="Fanny Chappuis" userId="0a3153c7-e288-433e-94a7-c9466a963c31" providerId="ADAL" clId="{18196A57-7C14-4240-B90C-FF80EBBBD0FC}" dt="2021-04-15T11:23:43.459" v="2031" actId="1076"/>
          <ac:spMkLst>
            <pc:docMk/>
            <pc:sldMk cId="732670404" sldId="268"/>
            <ac:spMk id="3" creationId="{2BB22434-D901-47C1-AAFA-F04261B5B675}"/>
          </ac:spMkLst>
        </pc:spChg>
      </pc:sldChg>
      <pc:sldChg chg="addSp modSp mod ord addCm modCm">
        <pc:chgData name="Fanny Chappuis" userId="0a3153c7-e288-433e-94a7-c9466a963c31" providerId="ADAL" clId="{18196A57-7C14-4240-B90C-FF80EBBBD0FC}" dt="2021-04-14T08:59:56.065" v="1594" actId="1589"/>
        <pc:sldMkLst>
          <pc:docMk/>
          <pc:sldMk cId="1672040106" sldId="270"/>
        </pc:sldMkLst>
        <pc:spChg chg="add mod">
          <ac:chgData name="Fanny Chappuis" userId="0a3153c7-e288-433e-94a7-c9466a963c31" providerId="ADAL" clId="{18196A57-7C14-4240-B90C-FF80EBBBD0FC}" dt="2021-04-09T11:04:06.468" v="316" actId="20577"/>
          <ac:spMkLst>
            <pc:docMk/>
            <pc:sldMk cId="1672040106" sldId="270"/>
            <ac:spMk id="4" creationId="{BA8F8860-F380-4C51-B9F3-1E5DDEA6A655}"/>
          </ac:spMkLst>
        </pc:spChg>
      </pc:sldChg>
      <pc:sldChg chg="modSp mod">
        <pc:chgData name="Fanny Chappuis" userId="0a3153c7-e288-433e-94a7-c9466a963c31" providerId="ADAL" clId="{18196A57-7C14-4240-B90C-FF80EBBBD0FC}" dt="2021-04-15T11:28:38.059" v="2033" actId="1076"/>
        <pc:sldMkLst>
          <pc:docMk/>
          <pc:sldMk cId="3437814803" sldId="271"/>
        </pc:sldMkLst>
        <pc:spChg chg="mod">
          <ac:chgData name="Fanny Chappuis" userId="0a3153c7-e288-433e-94a7-c9466a963c31" providerId="ADAL" clId="{18196A57-7C14-4240-B90C-FF80EBBBD0FC}" dt="2021-04-15T11:28:38.059" v="2033" actId="1076"/>
          <ac:spMkLst>
            <pc:docMk/>
            <pc:sldMk cId="3437814803" sldId="271"/>
            <ac:spMk id="3" creationId="{C461B636-AC4C-4D99-AABA-22458C3B4BDF}"/>
          </ac:spMkLst>
        </pc:spChg>
      </pc:sldChg>
      <pc:sldChg chg="modSp mod">
        <pc:chgData name="Fanny Chappuis" userId="0a3153c7-e288-433e-94a7-c9466a963c31" providerId="ADAL" clId="{18196A57-7C14-4240-B90C-FF80EBBBD0FC}" dt="2021-04-09T10:39:32.782" v="31" actId="255"/>
        <pc:sldMkLst>
          <pc:docMk/>
          <pc:sldMk cId="2674380225" sldId="273"/>
        </pc:sldMkLst>
        <pc:spChg chg="mod">
          <ac:chgData name="Fanny Chappuis" userId="0a3153c7-e288-433e-94a7-c9466a963c31" providerId="ADAL" clId="{18196A57-7C14-4240-B90C-FF80EBBBD0FC}" dt="2021-04-09T10:39:32.782" v="31" actId="255"/>
          <ac:spMkLst>
            <pc:docMk/>
            <pc:sldMk cId="2674380225" sldId="273"/>
            <ac:spMk id="4097" creationId="{00000000-0000-0000-0000-000000000000}"/>
          </ac:spMkLst>
        </pc:spChg>
      </pc:sldChg>
      <pc:sldChg chg="modSp mod">
        <pc:chgData name="Fanny Chappuis" userId="0a3153c7-e288-433e-94a7-c9466a963c31" providerId="ADAL" clId="{18196A57-7C14-4240-B90C-FF80EBBBD0FC}" dt="2021-04-14T09:21:57.297" v="1665" actId="113"/>
        <pc:sldMkLst>
          <pc:docMk/>
          <pc:sldMk cId="4206968382" sldId="274"/>
        </pc:sldMkLst>
        <pc:spChg chg="mod">
          <ac:chgData name="Fanny Chappuis" userId="0a3153c7-e288-433e-94a7-c9466a963c31" providerId="ADAL" clId="{18196A57-7C14-4240-B90C-FF80EBBBD0FC}" dt="2021-04-14T09:21:57.297" v="1665" actId="113"/>
          <ac:spMkLst>
            <pc:docMk/>
            <pc:sldMk cId="4206968382" sldId="274"/>
            <ac:spMk id="2" creationId="{92C35799-0559-4E7A-8BBD-F443B1B4F841}"/>
          </ac:spMkLst>
        </pc:spChg>
      </pc:sldChg>
      <pc:sldChg chg="modSp addCm modCm">
        <pc:chgData name="Fanny Chappuis" userId="0a3153c7-e288-433e-94a7-c9466a963c31" providerId="ADAL" clId="{18196A57-7C14-4240-B90C-FF80EBBBD0FC}" dt="2021-04-09T11:32:07.054" v="717"/>
        <pc:sldMkLst>
          <pc:docMk/>
          <pc:sldMk cId="1481798214" sldId="275"/>
        </pc:sldMkLst>
        <pc:spChg chg="mod">
          <ac:chgData name="Fanny Chappuis" userId="0a3153c7-e288-433e-94a7-c9466a963c31" providerId="ADAL" clId="{18196A57-7C14-4240-B90C-FF80EBBBD0FC}" dt="2021-04-09T11:31:49.786" v="715" actId="1076"/>
          <ac:spMkLst>
            <pc:docMk/>
            <pc:sldMk cId="1481798214" sldId="275"/>
            <ac:spMk id="2" creationId="{00000000-0000-0000-0000-000000000000}"/>
          </ac:spMkLst>
        </pc:spChg>
      </pc:sldChg>
      <pc:sldChg chg="addSp delSp modSp mod">
        <pc:chgData name="Fanny Chappuis" userId="0a3153c7-e288-433e-94a7-c9466a963c31" providerId="ADAL" clId="{18196A57-7C14-4240-B90C-FF80EBBBD0FC}" dt="2021-04-14T09:17:42.215" v="1623" actId="1035"/>
        <pc:sldMkLst>
          <pc:docMk/>
          <pc:sldMk cId="4169913379" sldId="276"/>
        </pc:sldMkLst>
        <pc:spChg chg="del mod">
          <ac:chgData name="Fanny Chappuis" userId="0a3153c7-e288-433e-94a7-c9466a963c31" providerId="ADAL" clId="{18196A57-7C14-4240-B90C-FF80EBBBD0FC}" dt="2021-04-14T09:17:11.745" v="1613" actId="478"/>
          <ac:spMkLst>
            <pc:docMk/>
            <pc:sldMk cId="4169913379" sldId="276"/>
            <ac:spMk id="2" creationId="{87F71D44-FB98-4189-AFBD-F10D6A8FE172}"/>
          </ac:spMkLst>
        </pc:spChg>
        <pc:spChg chg="add mod">
          <ac:chgData name="Fanny Chappuis" userId="0a3153c7-e288-433e-94a7-c9466a963c31" providerId="ADAL" clId="{18196A57-7C14-4240-B90C-FF80EBBBD0FC}" dt="2021-04-14T09:17:42.215" v="1623" actId="1035"/>
          <ac:spMkLst>
            <pc:docMk/>
            <pc:sldMk cId="4169913379" sldId="276"/>
            <ac:spMk id="5" creationId="{525C4372-903C-43C8-8E2E-703FC40E449F}"/>
          </ac:spMkLst>
        </pc:spChg>
        <pc:spChg chg="add del mod">
          <ac:chgData name="Fanny Chappuis" userId="0a3153c7-e288-433e-94a7-c9466a963c31" providerId="ADAL" clId="{18196A57-7C14-4240-B90C-FF80EBBBD0FC}" dt="2021-04-14T09:17:32.045" v="1620" actId="478"/>
          <ac:spMkLst>
            <pc:docMk/>
            <pc:sldMk cId="4169913379" sldId="276"/>
            <ac:spMk id="7" creationId="{8A545719-790A-4DE4-8C4A-1C7A00BDD8DA}"/>
          </ac:spMkLst>
        </pc:spChg>
      </pc:sldChg>
      <pc:sldChg chg="modSp mod">
        <pc:chgData name="Fanny Chappuis" userId="0a3153c7-e288-433e-94a7-c9466a963c31" providerId="ADAL" clId="{18196A57-7C14-4240-B90C-FF80EBBBD0FC}" dt="2021-04-16T13:15:35.812" v="2038" actId="1076"/>
        <pc:sldMkLst>
          <pc:docMk/>
          <pc:sldMk cId="1537551700" sldId="278"/>
        </pc:sldMkLst>
        <pc:spChg chg="mod">
          <ac:chgData name="Fanny Chappuis" userId="0a3153c7-e288-433e-94a7-c9466a963c31" providerId="ADAL" clId="{18196A57-7C14-4240-B90C-FF80EBBBD0FC}" dt="2021-04-16T13:15:35.812" v="2038" actId="1076"/>
          <ac:spMkLst>
            <pc:docMk/>
            <pc:sldMk cId="1537551700" sldId="278"/>
            <ac:spMk id="6" creationId="{B2CC4EB3-DCB0-4317-A772-95E03006D8F3}"/>
          </ac:spMkLst>
        </pc:spChg>
        <pc:picChg chg="mod modCrop">
          <ac:chgData name="Fanny Chappuis" userId="0a3153c7-e288-433e-94a7-c9466a963c31" providerId="ADAL" clId="{18196A57-7C14-4240-B90C-FF80EBBBD0FC}" dt="2021-04-09T10:41:26.807" v="68" actId="1035"/>
          <ac:picMkLst>
            <pc:docMk/>
            <pc:sldMk cId="1537551700" sldId="278"/>
            <ac:picMk id="4" creationId="{7A128A6E-B4AC-4F1F-9AF9-03805BD56B4C}"/>
          </ac:picMkLst>
        </pc:picChg>
        <pc:picChg chg="mod">
          <ac:chgData name="Fanny Chappuis" userId="0a3153c7-e288-433e-94a7-c9466a963c31" providerId="ADAL" clId="{18196A57-7C14-4240-B90C-FF80EBBBD0FC}" dt="2021-04-09T10:41:44.215" v="88" actId="1037"/>
          <ac:picMkLst>
            <pc:docMk/>
            <pc:sldMk cId="1537551700" sldId="278"/>
            <ac:picMk id="5" creationId="{4A129780-C2D2-4AA0-9562-587B9B236ED9}"/>
          </ac:picMkLst>
        </pc:picChg>
        <pc:picChg chg="mod">
          <ac:chgData name="Fanny Chappuis" userId="0a3153c7-e288-433e-94a7-c9466a963c31" providerId="ADAL" clId="{18196A57-7C14-4240-B90C-FF80EBBBD0FC}" dt="2021-04-09T10:41:41.487" v="82" actId="1037"/>
          <ac:picMkLst>
            <pc:docMk/>
            <pc:sldMk cId="1537551700" sldId="278"/>
            <ac:picMk id="8" creationId="{2914D11F-73BC-4F33-8146-884D10FF9D19}"/>
          </ac:picMkLst>
        </pc:picChg>
        <pc:picChg chg="mod">
          <ac:chgData name="Fanny Chappuis" userId="0a3153c7-e288-433e-94a7-c9466a963c31" providerId="ADAL" clId="{18196A57-7C14-4240-B90C-FF80EBBBD0FC}" dt="2021-04-09T10:41:35.525" v="69" actId="14100"/>
          <ac:picMkLst>
            <pc:docMk/>
            <pc:sldMk cId="1537551700" sldId="278"/>
            <ac:picMk id="12" creationId="{76668A7A-2E32-4387-94E7-4124D6311961}"/>
          </ac:picMkLst>
        </pc:picChg>
      </pc:sldChg>
      <pc:sldChg chg="modSp add mod">
        <pc:chgData name="Fanny Chappuis" userId="0a3153c7-e288-433e-94a7-c9466a963c31" providerId="ADAL" clId="{18196A57-7C14-4240-B90C-FF80EBBBD0FC}" dt="2021-04-13T15:49:59.241" v="1369" actId="20577"/>
        <pc:sldMkLst>
          <pc:docMk/>
          <pc:sldMk cId="164766577" sldId="336"/>
        </pc:sldMkLst>
        <pc:spChg chg="mod">
          <ac:chgData name="Fanny Chappuis" userId="0a3153c7-e288-433e-94a7-c9466a963c31" providerId="ADAL" clId="{18196A57-7C14-4240-B90C-FF80EBBBD0FC}" dt="2021-04-13T15:49:59.241" v="1369" actId="20577"/>
          <ac:spMkLst>
            <pc:docMk/>
            <pc:sldMk cId="164766577" sldId="336"/>
            <ac:spMk id="2" creationId="{D41D9ED5-178D-4278-9FDC-F1ACE47E88BA}"/>
          </ac:spMkLst>
        </pc:spChg>
      </pc:sldChg>
      <pc:sldChg chg="modSp add mod">
        <pc:chgData name="Fanny Chappuis" userId="0a3153c7-e288-433e-94a7-c9466a963c31" providerId="ADAL" clId="{18196A57-7C14-4240-B90C-FF80EBBBD0FC}" dt="2021-04-14T10:36:49.319" v="1732" actId="1076"/>
        <pc:sldMkLst>
          <pc:docMk/>
          <pc:sldMk cId="488994378" sldId="352"/>
        </pc:sldMkLst>
        <pc:spChg chg="mod">
          <ac:chgData name="Fanny Chappuis" userId="0a3153c7-e288-433e-94a7-c9466a963c31" providerId="ADAL" clId="{18196A57-7C14-4240-B90C-FF80EBBBD0FC}" dt="2021-04-14T09:20:26.851" v="1646" actId="255"/>
          <ac:spMkLst>
            <pc:docMk/>
            <pc:sldMk cId="488994378" sldId="352"/>
            <ac:spMk id="2" creationId="{8ACD877E-1135-419B-864C-E4E2F6460CE1}"/>
          </ac:spMkLst>
        </pc:spChg>
        <pc:spChg chg="mod">
          <ac:chgData name="Fanny Chappuis" userId="0a3153c7-e288-433e-94a7-c9466a963c31" providerId="ADAL" clId="{18196A57-7C14-4240-B90C-FF80EBBBD0FC}" dt="2021-04-14T10:36:49.319" v="1732" actId="1076"/>
          <ac:spMkLst>
            <pc:docMk/>
            <pc:sldMk cId="488994378" sldId="352"/>
            <ac:spMk id="3" creationId="{F1D26C48-9399-46B3-A346-99D7BFE63B28}"/>
          </ac:spMkLst>
        </pc:spChg>
      </pc:sldChg>
      <pc:sldChg chg="modSp add mod">
        <pc:chgData name="Fanny Chappuis" userId="0a3153c7-e288-433e-94a7-c9466a963c31" providerId="ADAL" clId="{18196A57-7C14-4240-B90C-FF80EBBBD0FC}" dt="2021-04-14T10:35:39.908" v="1721" actId="1076"/>
        <pc:sldMkLst>
          <pc:docMk/>
          <pc:sldMk cId="4193124467" sldId="411"/>
        </pc:sldMkLst>
        <pc:spChg chg="mod">
          <ac:chgData name="Fanny Chappuis" userId="0a3153c7-e288-433e-94a7-c9466a963c31" providerId="ADAL" clId="{18196A57-7C14-4240-B90C-FF80EBBBD0FC}" dt="2021-04-14T09:19:35.608" v="1640" actId="120"/>
          <ac:spMkLst>
            <pc:docMk/>
            <pc:sldMk cId="4193124467" sldId="411"/>
            <ac:spMk id="2" creationId="{F7F9B88E-49D8-4FBD-AD26-ABB6C9C526C4}"/>
          </ac:spMkLst>
        </pc:spChg>
        <pc:spChg chg="mod">
          <ac:chgData name="Fanny Chappuis" userId="0a3153c7-e288-433e-94a7-c9466a963c31" providerId="ADAL" clId="{18196A57-7C14-4240-B90C-FF80EBBBD0FC}" dt="2021-04-14T10:35:39.908" v="1721" actId="1076"/>
          <ac:spMkLst>
            <pc:docMk/>
            <pc:sldMk cId="4193124467" sldId="411"/>
            <ac:spMk id="3" creationId="{7E51793D-7181-4D25-B30C-1F70C9A623FE}"/>
          </ac:spMkLst>
        </pc:spChg>
      </pc:sldChg>
      <pc:sldChg chg="modSp add mod addCm modCm">
        <pc:chgData name="Fanny Chappuis" userId="0a3153c7-e288-433e-94a7-c9466a963c31" providerId="ADAL" clId="{18196A57-7C14-4240-B90C-FF80EBBBD0FC}" dt="2021-04-14T10:36:12.189" v="1723" actId="14100"/>
        <pc:sldMkLst>
          <pc:docMk/>
          <pc:sldMk cId="2477893883" sldId="413"/>
        </pc:sldMkLst>
        <pc:spChg chg="mod">
          <ac:chgData name="Fanny Chappuis" userId="0a3153c7-e288-433e-94a7-c9466a963c31" providerId="ADAL" clId="{18196A57-7C14-4240-B90C-FF80EBBBD0FC}" dt="2021-04-14T09:19:44.843" v="1641" actId="120"/>
          <ac:spMkLst>
            <pc:docMk/>
            <pc:sldMk cId="2477893883" sldId="413"/>
            <ac:spMk id="2" creationId="{3E1ECE68-212D-4DA5-81C5-2163BCFEC90E}"/>
          </ac:spMkLst>
        </pc:spChg>
        <pc:spChg chg="mod">
          <ac:chgData name="Fanny Chappuis" userId="0a3153c7-e288-433e-94a7-c9466a963c31" providerId="ADAL" clId="{18196A57-7C14-4240-B90C-FF80EBBBD0FC}" dt="2021-04-14T10:36:12.189" v="1723" actId="14100"/>
          <ac:spMkLst>
            <pc:docMk/>
            <pc:sldMk cId="2477893883" sldId="413"/>
            <ac:spMk id="4" creationId="{C3123ADD-1FBE-4FEA-86B8-21F11F998297}"/>
          </ac:spMkLst>
        </pc:spChg>
      </pc:sldChg>
      <pc:sldChg chg="modSp add mod">
        <pc:chgData name="Fanny Chappuis" userId="0a3153c7-e288-433e-94a7-c9466a963c31" providerId="ADAL" clId="{18196A57-7C14-4240-B90C-FF80EBBBD0FC}" dt="2021-04-14T09:18:37.731" v="1633" actId="1076"/>
        <pc:sldMkLst>
          <pc:docMk/>
          <pc:sldMk cId="3715707649" sldId="416"/>
        </pc:sldMkLst>
        <pc:picChg chg="mod">
          <ac:chgData name="Fanny Chappuis" userId="0a3153c7-e288-433e-94a7-c9466a963c31" providerId="ADAL" clId="{18196A57-7C14-4240-B90C-FF80EBBBD0FC}" dt="2021-04-14T09:18:25.296" v="1629" actId="1037"/>
          <ac:picMkLst>
            <pc:docMk/>
            <pc:sldMk cId="3715707649" sldId="416"/>
            <ac:picMk id="5" creationId="{D0DE0DCE-F0EF-441C-BDAB-485CE7CC97A2}"/>
          </ac:picMkLst>
        </pc:picChg>
        <pc:picChg chg="mod">
          <ac:chgData name="Fanny Chappuis" userId="0a3153c7-e288-433e-94a7-c9466a963c31" providerId="ADAL" clId="{18196A57-7C14-4240-B90C-FF80EBBBD0FC}" dt="2021-04-14T09:18:37.731" v="1633" actId="1076"/>
          <ac:picMkLst>
            <pc:docMk/>
            <pc:sldMk cId="3715707649" sldId="416"/>
            <ac:picMk id="7" creationId="{3077C7C4-2ED4-4D80-8A0D-C861AD2B340F}"/>
          </ac:picMkLst>
        </pc:picChg>
      </pc:sldChg>
      <pc:sldChg chg="modSp add mod">
        <pc:chgData name="Fanny Chappuis" userId="0a3153c7-e288-433e-94a7-c9466a963c31" providerId="ADAL" clId="{18196A57-7C14-4240-B90C-FF80EBBBD0FC}" dt="2021-04-14T10:36:40.615" v="1729" actId="1076"/>
        <pc:sldMkLst>
          <pc:docMk/>
          <pc:sldMk cId="2091861363" sldId="417"/>
        </pc:sldMkLst>
        <pc:spChg chg="mod">
          <ac:chgData name="Fanny Chappuis" userId="0a3153c7-e288-433e-94a7-c9466a963c31" providerId="ADAL" clId="{18196A57-7C14-4240-B90C-FF80EBBBD0FC}" dt="2021-04-14T09:19:53.532" v="1643" actId="27636"/>
          <ac:spMkLst>
            <pc:docMk/>
            <pc:sldMk cId="2091861363" sldId="417"/>
            <ac:spMk id="2" creationId="{787FDF75-E74C-4C51-9C13-E79B6E105E8A}"/>
          </ac:spMkLst>
        </pc:spChg>
        <pc:spChg chg="mod">
          <ac:chgData name="Fanny Chappuis" userId="0a3153c7-e288-433e-94a7-c9466a963c31" providerId="ADAL" clId="{18196A57-7C14-4240-B90C-FF80EBBBD0FC}" dt="2021-04-14T10:36:40.615" v="1729" actId="1076"/>
          <ac:spMkLst>
            <pc:docMk/>
            <pc:sldMk cId="2091861363" sldId="417"/>
            <ac:spMk id="3" creationId="{526A6603-8000-4D26-952E-14C9BAC761B3}"/>
          </ac:spMkLst>
        </pc:spChg>
      </pc:sldChg>
      <pc:sldChg chg="modSp add mod">
        <pc:chgData name="Fanny Chappuis" userId="0a3153c7-e288-433e-94a7-c9466a963c31" providerId="ADAL" clId="{18196A57-7C14-4240-B90C-FF80EBBBD0FC}" dt="2021-04-13T15:50:05.420" v="1370" actId="20577"/>
        <pc:sldMkLst>
          <pc:docMk/>
          <pc:sldMk cId="2972825459" sldId="422"/>
        </pc:sldMkLst>
        <pc:spChg chg="mod">
          <ac:chgData name="Fanny Chappuis" userId="0a3153c7-e288-433e-94a7-c9466a963c31" providerId="ADAL" clId="{18196A57-7C14-4240-B90C-FF80EBBBD0FC}" dt="2021-04-13T15:50:05.420" v="1370" actId="20577"/>
          <ac:spMkLst>
            <pc:docMk/>
            <pc:sldMk cId="2972825459" sldId="422"/>
            <ac:spMk id="2" creationId="{D41D9ED5-178D-4278-9FDC-F1ACE47E88BA}"/>
          </ac:spMkLst>
        </pc:spChg>
      </pc:sldChg>
      <pc:sldChg chg="modSp add mod">
        <pc:chgData name="Fanny Chappuis" userId="0a3153c7-e288-433e-94a7-c9466a963c31" providerId="ADAL" clId="{18196A57-7C14-4240-B90C-FF80EBBBD0FC}" dt="2021-04-13T15:50:08.698" v="1371" actId="20577"/>
        <pc:sldMkLst>
          <pc:docMk/>
          <pc:sldMk cId="1842936201" sldId="423"/>
        </pc:sldMkLst>
        <pc:spChg chg="mod">
          <ac:chgData name="Fanny Chappuis" userId="0a3153c7-e288-433e-94a7-c9466a963c31" providerId="ADAL" clId="{18196A57-7C14-4240-B90C-FF80EBBBD0FC}" dt="2021-04-13T15:50:08.698" v="1371" actId="20577"/>
          <ac:spMkLst>
            <pc:docMk/>
            <pc:sldMk cId="1842936201" sldId="423"/>
            <ac:spMk id="2" creationId="{D41D9ED5-178D-4278-9FDC-F1ACE47E88BA}"/>
          </ac:spMkLst>
        </pc:spChg>
      </pc:sldChg>
      <pc:sldChg chg="modSp add mod">
        <pc:chgData name="Fanny Chappuis" userId="0a3153c7-e288-433e-94a7-c9466a963c31" providerId="ADAL" clId="{18196A57-7C14-4240-B90C-FF80EBBBD0FC}" dt="2021-04-13T15:50:14.767" v="1412" actId="6549"/>
        <pc:sldMkLst>
          <pc:docMk/>
          <pc:sldMk cId="816328239" sldId="424"/>
        </pc:sldMkLst>
        <pc:spChg chg="mod">
          <ac:chgData name="Fanny Chappuis" userId="0a3153c7-e288-433e-94a7-c9466a963c31" providerId="ADAL" clId="{18196A57-7C14-4240-B90C-FF80EBBBD0FC}" dt="2021-04-13T15:50:14.767" v="1412" actId="6549"/>
          <ac:spMkLst>
            <pc:docMk/>
            <pc:sldMk cId="816328239" sldId="424"/>
            <ac:spMk id="2" creationId="{D41D9ED5-178D-4278-9FDC-F1ACE47E88BA}"/>
          </ac:spMkLst>
        </pc:spChg>
      </pc:sldChg>
      <pc:sldChg chg="modSp add mod">
        <pc:chgData name="Fanny Chappuis" userId="0a3153c7-e288-433e-94a7-c9466a963c31" providerId="ADAL" clId="{18196A57-7C14-4240-B90C-FF80EBBBD0FC}" dt="2021-04-13T15:50:21.619" v="1415" actId="20577"/>
        <pc:sldMkLst>
          <pc:docMk/>
          <pc:sldMk cId="2565154939" sldId="425"/>
        </pc:sldMkLst>
        <pc:spChg chg="mod">
          <ac:chgData name="Fanny Chappuis" userId="0a3153c7-e288-433e-94a7-c9466a963c31" providerId="ADAL" clId="{18196A57-7C14-4240-B90C-FF80EBBBD0FC}" dt="2021-04-13T15:50:21.619" v="1415" actId="20577"/>
          <ac:spMkLst>
            <pc:docMk/>
            <pc:sldMk cId="2565154939" sldId="425"/>
            <ac:spMk id="2" creationId="{D41D9ED5-178D-4278-9FDC-F1ACE47E88BA}"/>
          </ac:spMkLst>
        </pc:spChg>
      </pc:sldChg>
      <pc:sldChg chg="modSp add mod">
        <pc:chgData name="Fanny Chappuis" userId="0a3153c7-e288-433e-94a7-c9466a963c31" providerId="ADAL" clId="{18196A57-7C14-4240-B90C-FF80EBBBD0FC}" dt="2021-04-13T15:50:25.450" v="1416" actId="20577"/>
        <pc:sldMkLst>
          <pc:docMk/>
          <pc:sldMk cId="4229589714" sldId="426"/>
        </pc:sldMkLst>
        <pc:spChg chg="mod">
          <ac:chgData name="Fanny Chappuis" userId="0a3153c7-e288-433e-94a7-c9466a963c31" providerId="ADAL" clId="{18196A57-7C14-4240-B90C-FF80EBBBD0FC}" dt="2021-04-13T15:50:25.450" v="1416" actId="20577"/>
          <ac:spMkLst>
            <pc:docMk/>
            <pc:sldMk cId="4229589714" sldId="426"/>
            <ac:spMk id="2" creationId="{D41D9ED5-178D-4278-9FDC-F1ACE47E88BA}"/>
          </ac:spMkLst>
        </pc:spChg>
      </pc:sldChg>
      <pc:sldChg chg="add addCm modCm">
        <pc:chgData name="Fanny Chappuis" userId="0a3153c7-e288-433e-94a7-c9466a963c31" providerId="ADAL" clId="{18196A57-7C14-4240-B90C-FF80EBBBD0FC}" dt="2021-04-09T10:51:19.068" v="121"/>
        <pc:sldMkLst>
          <pc:docMk/>
          <pc:sldMk cId="3014112029" sldId="427"/>
        </pc:sldMkLst>
      </pc:sldChg>
      <pc:sldChg chg="modSp add mod addCm modCm">
        <pc:chgData name="Fanny Chappuis" userId="0a3153c7-e288-433e-94a7-c9466a963c31" providerId="ADAL" clId="{18196A57-7C14-4240-B90C-FF80EBBBD0FC}" dt="2021-04-14T09:18:55.010" v="1634" actId="255"/>
        <pc:sldMkLst>
          <pc:docMk/>
          <pc:sldMk cId="3259511870" sldId="430"/>
        </pc:sldMkLst>
        <pc:spChg chg="mod">
          <ac:chgData name="Fanny Chappuis" userId="0a3153c7-e288-433e-94a7-c9466a963c31" providerId="ADAL" clId="{18196A57-7C14-4240-B90C-FF80EBBBD0FC}" dt="2021-04-14T09:18:55.010" v="1634" actId="255"/>
          <ac:spMkLst>
            <pc:docMk/>
            <pc:sldMk cId="3259511870" sldId="430"/>
            <ac:spMk id="2" creationId="{071FF6EC-666C-4E61-852D-32D1006D75FB}"/>
          </ac:spMkLst>
        </pc:spChg>
      </pc:sldChg>
      <pc:sldChg chg="modSp add mod">
        <pc:chgData name="Fanny Chappuis" userId="0a3153c7-e288-433e-94a7-c9466a963c31" providerId="ADAL" clId="{18196A57-7C14-4240-B90C-FF80EBBBD0FC}" dt="2021-04-14T10:36:24.221" v="1725" actId="14100"/>
        <pc:sldMkLst>
          <pc:docMk/>
          <pc:sldMk cId="2425549088" sldId="431"/>
        </pc:sldMkLst>
        <pc:spChg chg="mod">
          <ac:chgData name="Fanny Chappuis" userId="0a3153c7-e288-433e-94a7-c9466a963c31" providerId="ADAL" clId="{18196A57-7C14-4240-B90C-FF80EBBBD0FC}" dt="2021-04-14T09:19:29.963" v="1639" actId="120"/>
          <ac:spMkLst>
            <pc:docMk/>
            <pc:sldMk cId="2425549088" sldId="431"/>
            <ac:spMk id="2" creationId="{5446F386-A351-4E4F-B7D6-8E3A8E67AB73}"/>
          </ac:spMkLst>
        </pc:spChg>
        <pc:spChg chg="mod">
          <ac:chgData name="Fanny Chappuis" userId="0a3153c7-e288-433e-94a7-c9466a963c31" providerId="ADAL" clId="{18196A57-7C14-4240-B90C-FF80EBBBD0FC}" dt="2021-04-14T10:36:24.221" v="1725" actId="14100"/>
          <ac:spMkLst>
            <pc:docMk/>
            <pc:sldMk cId="2425549088" sldId="431"/>
            <ac:spMk id="4" creationId="{C7CEEE09-5C5E-46C4-876C-CD1398D69A38}"/>
          </ac:spMkLst>
        </pc:spChg>
      </pc:sldChg>
      <pc:sldChg chg="modSp add mod">
        <pc:chgData name="Fanny Chappuis" userId="0a3153c7-e288-433e-94a7-c9466a963c31" providerId="ADAL" clId="{18196A57-7C14-4240-B90C-FF80EBBBD0FC}" dt="2021-04-15T11:27:45.340" v="2032" actId="20577"/>
        <pc:sldMkLst>
          <pc:docMk/>
          <pc:sldMk cId="3699514950" sldId="432"/>
        </pc:sldMkLst>
        <pc:spChg chg="mod">
          <ac:chgData name="Fanny Chappuis" userId="0a3153c7-e288-433e-94a7-c9466a963c31" providerId="ADAL" clId="{18196A57-7C14-4240-B90C-FF80EBBBD0FC}" dt="2021-04-14T09:20:56.981" v="1654" actId="1076"/>
          <ac:spMkLst>
            <pc:docMk/>
            <pc:sldMk cId="3699514950" sldId="432"/>
            <ac:spMk id="4" creationId="{617897AD-ADF6-4341-A720-A272259B06AD}"/>
          </ac:spMkLst>
        </pc:spChg>
        <pc:graphicFrameChg chg="mod modGraphic">
          <ac:chgData name="Fanny Chappuis" userId="0a3153c7-e288-433e-94a7-c9466a963c31" providerId="ADAL" clId="{18196A57-7C14-4240-B90C-FF80EBBBD0FC}" dt="2021-04-15T11:27:45.340" v="2032" actId="20577"/>
          <ac:graphicFrameMkLst>
            <pc:docMk/>
            <pc:sldMk cId="3699514950" sldId="432"/>
            <ac:graphicFrameMk id="3" creationId="{09BCDF56-FE7B-4A49-AB5A-FEA637B96C26}"/>
          </ac:graphicFrameMkLst>
        </pc:graphicFrameChg>
      </pc:sldChg>
      <pc:sldChg chg="addSp delSp modSp add mod delCm">
        <pc:chgData name="Fanny Chappuis" userId="0a3153c7-e288-433e-94a7-c9466a963c31" providerId="ADAL" clId="{18196A57-7C14-4240-B90C-FF80EBBBD0FC}" dt="2021-04-14T09:21:33.090" v="1660" actId="122"/>
        <pc:sldMkLst>
          <pc:docMk/>
          <pc:sldMk cId="4157506076" sldId="433"/>
        </pc:sldMkLst>
        <pc:spChg chg="del">
          <ac:chgData name="Fanny Chappuis" userId="0a3153c7-e288-433e-94a7-c9466a963c31" providerId="ADAL" clId="{18196A57-7C14-4240-B90C-FF80EBBBD0FC}" dt="2021-04-09T11:05:07.611" v="318" actId="478"/>
          <ac:spMkLst>
            <pc:docMk/>
            <pc:sldMk cId="4157506076" sldId="433"/>
            <ac:spMk id="4" creationId="{617897AD-ADF6-4341-A720-A272259B06AD}"/>
          </ac:spMkLst>
        </pc:spChg>
        <pc:spChg chg="add mod">
          <ac:chgData name="Fanny Chappuis" userId="0a3153c7-e288-433e-94a7-c9466a963c31" providerId="ADAL" clId="{18196A57-7C14-4240-B90C-FF80EBBBD0FC}" dt="2021-04-14T09:21:33.090" v="1660" actId="122"/>
          <ac:spMkLst>
            <pc:docMk/>
            <pc:sldMk cId="4157506076" sldId="433"/>
            <ac:spMk id="5" creationId="{A0EA8E18-024D-41EF-8C02-92E4AA64FBB5}"/>
          </ac:spMkLst>
        </pc:spChg>
        <pc:spChg chg="del">
          <ac:chgData name="Fanny Chappuis" userId="0a3153c7-e288-433e-94a7-c9466a963c31" providerId="ADAL" clId="{18196A57-7C14-4240-B90C-FF80EBBBD0FC}" dt="2021-04-14T09:21:29.445" v="1658" actId="478"/>
          <ac:spMkLst>
            <pc:docMk/>
            <pc:sldMk cId="4157506076" sldId="433"/>
            <ac:spMk id="4099" creationId="{00000000-0000-0000-0000-000000000000}"/>
          </ac:spMkLst>
        </pc:spChg>
      </pc:sldChg>
      <pc:sldChg chg="delSp modSp add mod delCm">
        <pc:chgData name="Fanny Chappuis" userId="0a3153c7-e288-433e-94a7-c9466a963c31" providerId="ADAL" clId="{18196A57-7C14-4240-B90C-FF80EBBBD0FC}" dt="2021-04-14T09:22:18.462" v="1669" actId="1076"/>
        <pc:sldMkLst>
          <pc:docMk/>
          <pc:sldMk cId="1021028188" sldId="434"/>
        </pc:sldMkLst>
        <pc:spChg chg="mod">
          <ac:chgData name="Fanny Chappuis" userId="0a3153c7-e288-433e-94a7-c9466a963c31" providerId="ADAL" clId="{18196A57-7C14-4240-B90C-FF80EBBBD0FC}" dt="2021-04-14T09:22:18.462" v="1669" actId="1076"/>
          <ac:spMkLst>
            <pc:docMk/>
            <pc:sldMk cId="1021028188" sldId="434"/>
            <ac:spMk id="4" creationId="{617897AD-ADF6-4341-A720-A272259B06AD}"/>
          </ac:spMkLst>
        </pc:spChg>
        <pc:spChg chg="mod">
          <ac:chgData name="Fanny Chappuis" userId="0a3153c7-e288-433e-94a7-c9466a963c31" providerId="ADAL" clId="{18196A57-7C14-4240-B90C-FF80EBBBD0FC}" dt="2021-04-09T11:29:29.429" v="695" actId="20577"/>
          <ac:spMkLst>
            <pc:docMk/>
            <pc:sldMk cId="1021028188" sldId="434"/>
            <ac:spMk id="5" creationId="{2A497B60-EC22-4E5E-B774-A488201761A6}"/>
          </ac:spMkLst>
        </pc:spChg>
        <pc:spChg chg="del">
          <ac:chgData name="Fanny Chappuis" userId="0a3153c7-e288-433e-94a7-c9466a963c31" providerId="ADAL" clId="{18196A57-7C14-4240-B90C-FF80EBBBD0FC}" dt="2021-04-09T11:14:26.157" v="400" actId="478"/>
          <ac:spMkLst>
            <pc:docMk/>
            <pc:sldMk cId="1021028188" sldId="434"/>
            <ac:spMk id="4099" creationId="{00000000-0000-0000-0000-000000000000}"/>
          </ac:spMkLst>
        </pc:spChg>
      </pc:sldChg>
      <pc:sldChg chg="delSp modSp add del mod">
        <pc:chgData name="Fanny Chappuis" userId="0a3153c7-e288-433e-94a7-c9466a963c31" providerId="ADAL" clId="{18196A57-7C14-4240-B90C-FF80EBBBD0FC}" dt="2021-04-09T11:31:00.409" v="711" actId="47"/>
        <pc:sldMkLst>
          <pc:docMk/>
          <pc:sldMk cId="3233220928" sldId="435"/>
        </pc:sldMkLst>
        <pc:spChg chg="mod">
          <ac:chgData name="Fanny Chappuis" userId="0a3153c7-e288-433e-94a7-c9466a963c31" providerId="ADAL" clId="{18196A57-7C14-4240-B90C-FF80EBBBD0FC}" dt="2021-04-09T11:12:49.605" v="382" actId="20577"/>
          <ac:spMkLst>
            <pc:docMk/>
            <pc:sldMk cId="3233220928" sldId="435"/>
            <ac:spMk id="4" creationId="{617897AD-ADF6-4341-A720-A272259B06AD}"/>
          </ac:spMkLst>
        </pc:spChg>
        <pc:spChg chg="del mod">
          <ac:chgData name="Fanny Chappuis" userId="0a3153c7-e288-433e-94a7-c9466a963c31" providerId="ADAL" clId="{18196A57-7C14-4240-B90C-FF80EBBBD0FC}" dt="2021-04-09T11:15:10.718" v="415"/>
          <ac:spMkLst>
            <pc:docMk/>
            <pc:sldMk cId="3233220928" sldId="435"/>
            <ac:spMk id="5" creationId="{2A497B60-EC22-4E5E-B774-A488201761A6}"/>
          </ac:spMkLst>
        </pc:spChg>
      </pc:sldChg>
      <pc:sldChg chg="modSp add mod delCm">
        <pc:chgData name="Fanny Chappuis" userId="0a3153c7-e288-433e-94a7-c9466a963c31" providerId="ADAL" clId="{18196A57-7C14-4240-B90C-FF80EBBBD0FC}" dt="2021-04-14T09:22:14.492" v="1668" actId="1076"/>
        <pc:sldMkLst>
          <pc:docMk/>
          <pc:sldMk cId="1275848228" sldId="436"/>
        </pc:sldMkLst>
        <pc:spChg chg="mod">
          <ac:chgData name="Fanny Chappuis" userId="0a3153c7-e288-433e-94a7-c9466a963c31" providerId="ADAL" clId="{18196A57-7C14-4240-B90C-FF80EBBBD0FC}" dt="2021-04-14T09:22:14.492" v="1668" actId="1076"/>
          <ac:spMkLst>
            <pc:docMk/>
            <pc:sldMk cId="1275848228" sldId="436"/>
            <ac:spMk id="4" creationId="{617897AD-ADF6-4341-A720-A272259B06AD}"/>
          </ac:spMkLst>
        </pc:spChg>
        <pc:spChg chg="mod">
          <ac:chgData name="Fanny Chappuis" userId="0a3153c7-e288-433e-94a7-c9466a963c31" providerId="ADAL" clId="{18196A57-7C14-4240-B90C-FF80EBBBD0FC}" dt="2021-04-09T11:22:14.855" v="540" actId="1076"/>
          <ac:spMkLst>
            <pc:docMk/>
            <pc:sldMk cId="1275848228" sldId="436"/>
            <ac:spMk id="5" creationId="{2A497B60-EC22-4E5E-B774-A488201761A6}"/>
          </ac:spMkLst>
        </pc:spChg>
      </pc:sldChg>
      <pc:sldChg chg="new del">
        <pc:chgData name="Fanny Chappuis" userId="0a3153c7-e288-433e-94a7-c9466a963c31" providerId="ADAL" clId="{18196A57-7C14-4240-B90C-FF80EBBBD0FC}" dt="2021-04-09T11:19:09.734" v="466" actId="680"/>
        <pc:sldMkLst>
          <pc:docMk/>
          <pc:sldMk cId="1402440987" sldId="437"/>
        </pc:sldMkLst>
      </pc:sldChg>
      <pc:sldChg chg="delSp add mod">
        <pc:chgData name="Fanny Chappuis" userId="0a3153c7-e288-433e-94a7-c9466a963c31" providerId="ADAL" clId="{18196A57-7C14-4240-B90C-FF80EBBBD0FC}" dt="2021-04-09T11:24:44.971" v="603" actId="478"/>
        <pc:sldMkLst>
          <pc:docMk/>
          <pc:sldMk cId="2496157446" sldId="437"/>
        </pc:sldMkLst>
        <pc:spChg chg="del">
          <ac:chgData name="Fanny Chappuis" userId="0a3153c7-e288-433e-94a7-c9466a963c31" providerId="ADAL" clId="{18196A57-7C14-4240-B90C-FF80EBBBD0FC}" dt="2021-04-09T11:24:44.971" v="603" actId="478"/>
          <ac:spMkLst>
            <pc:docMk/>
            <pc:sldMk cId="2496157446" sldId="437"/>
            <ac:spMk id="5" creationId="{2A497B60-EC22-4E5E-B774-A488201761A6}"/>
          </ac:spMkLst>
        </pc:spChg>
      </pc:sldChg>
      <pc:sldChg chg="modSp mod">
        <pc:chgData name="Fanny Chappuis" userId="0a3153c7-e288-433e-94a7-c9466a963c31" providerId="ADAL" clId="{18196A57-7C14-4240-B90C-FF80EBBBD0FC}" dt="2021-04-15T11:00:06.383" v="1970" actId="207"/>
        <pc:sldMkLst>
          <pc:docMk/>
          <pc:sldMk cId="1603787878" sldId="439"/>
        </pc:sldMkLst>
        <pc:spChg chg="mod">
          <ac:chgData name="Fanny Chappuis" userId="0a3153c7-e288-433e-94a7-c9466a963c31" providerId="ADAL" clId="{18196A57-7C14-4240-B90C-FF80EBBBD0FC}" dt="2021-04-14T09:20:35.102" v="1648" actId="255"/>
          <ac:spMkLst>
            <pc:docMk/>
            <pc:sldMk cId="1603787878" sldId="439"/>
            <ac:spMk id="2" creationId="{E2E97E3E-83DD-4063-AB31-18FEE8BB9C6F}"/>
          </ac:spMkLst>
        </pc:spChg>
        <pc:graphicFrameChg chg="mod modGraphic">
          <ac:chgData name="Fanny Chappuis" userId="0a3153c7-e288-433e-94a7-c9466a963c31" providerId="ADAL" clId="{18196A57-7C14-4240-B90C-FF80EBBBD0FC}" dt="2021-04-15T11:00:06.383" v="1970" actId="207"/>
          <ac:graphicFrameMkLst>
            <pc:docMk/>
            <pc:sldMk cId="1603787878" sldId="439"/>
            <ac:graphicFrameMk id="4" creationId="{333DDC75-A8EC-427B-B2CB-C701EE422CA5}"/>
          </ac:graphicFrameMkLst>
        </pc:graphicFrameChg>
      </pc:sldChg>
      <pc:sldChg chg="modSp del mod">
        <pc:chgData name="Fanny Chappuis" userId="0a3153c7-e288-433e-94a7-c9466a963c31" providerId="ADAL" clId="{18196A57-7C14-4240-B90C-FF80EBBBD0FC}" dt="2021-04-13T09:36:11.415" v="838" actId="47"/>
        <pc:sldMkLst>
          <pc:docMk/>
          <pc:sldMk cId="33880502" sldId="440"/>
        </pc:sldMkLst>
        <pc:graphicFrameChg chg="modGraphic">
          <ac:chgData name="Fanny Chappuis" userId="0a3153c7-e288-433e-94a7-c9466a963c31" providerId="ADAL" clId="{18196A57-7C14-4240-B90C-FF80EBBBD0FC}" dt="2021-04-13T09:36:09.042" v="837" actId="6549"/>
          <ac:graphicFrameMkLst>
            <pc:docMk/>
            <pc:sldMk cId="33880502" sldId="440"/>
            <ac:graphicFrameMk id="4" creationId="{E59ACD8B-EF8E-4940-A222-37F37DA65833}"/>
          </ac:graphicFrameMkLst>
        </pc:graphicFrameChg>
      </pc:sldChg>
      <pc:sldChg chg="modCm">
        <pc:chgData name="Fanny Chappuis" userId="0a3153c7-e288-433e-94a7-c9466a963c31" providerId="ADAL" clId="{18196A57-7C14-4240-B90C-FF80EBBBD0FC}" dt="2021-04-15T10:23:01.053" v="1904"/>
        <pc:sldMkLst>
          <pc:docMk/>
          <pc:sldMk cId="1003715078" sldId="444"/>
        </pc:sldMkLst>
      </pc:sldChg>
      <pc:sldChg chg="modSp add del mod">
        <pc:chgData name="Fanny Chappuis" userId="0a3153c7-e288-433e-94a7-c9466a963c31" providerId="ADAL" clId="{18196A57-7C14-4240-B90C-FF80EBBBD0FC}" dt="2021-04-16T13:15:02.662" v="2034" actId="47"/>
        <pc:sldMkLst>
          <pc:docMk/>
          <pc:sldMk cId="2602579452" sldId="446"/>
        </pc:sldMkLst>
        <pc:spChg chg="mod">
          <ac:chgData name="Fanny Chappuis" userId="0a3153c7-e288-433e-94a7-c9466a963c31" providerId="ADAL" clId="{18196A57-7C14-4240-B90C-FF80EBBBD0FC}" dt="2021-04-15T09:51:12.014" v="1903" actId="20577"/>
          <ac:spMkLst>
            <pc:docMk/>
            <pc:sldMk cId="2602579452" sldId="446"/>
            <ac:spMk id="3" creationId="{2BB22434-D901-47C1-AAFA-F04261B5B675}"/>
          </ac:spMkLst>
        </pc:spChg>
      </pc:sldChg>
      <pc:sldChg chg="modSp add mod">
        <pc:chgData name="Fanny Chappuis" userId="0a3153c7-e288-433e-94a7-c9466a963c31" providerId="ADAL" clId="{18196A57-7C14-4240-B90C-FF80EBBBD0FC}" dt="2021-04-15T09:50:52.542" v="1899" actId="255"/>
        <pc:sldMkLst>
          <pc:docMk/>
          <pc:sldMk cId="739944092" sldId="447"/>
        </pc:sldMkLst>
        <pc:spChg chg="mod">
          <ac:chgData name="Fanny Chappuis" userId="0a3153c7-e288-433e-94a7-c9466a963c31" providerId="ADAL" clId="{18196A57-7C14-4240-B90C-FF80EBBBD0FC}" dt="2021-04-15T09:50:52.542" v="1899" actId="255"/>
          <ac:spMkLst>
            <pc:docMk/>
            <pc:sldMk cId="739944092" sldId="447"/>
            <ac:spMk id="5" creationId="{7DA3ED62-0D60-4101-BAC2-736D6105A543}"/>
          </ac:spMkLst>
        </pc:spChg>
      </pc:sldChg>
    </pc:docChg>
  </pc:docChgLst>
  <pc:docChgLst>
    <pc:chgData name="Raúl Saucedo" userId="S::hrc.programmes@childrightsconnect.org::d5388cb5-51b8-45cf-a4de-0261ab518747" providerId="AD" clId="Web-{66F6C019-1D5C-77E8-1533-823A26EE9BE0}"/>
    <pc:docChg chg="modSld">
      <pc:chgData name="Raúl Saucedo" userId="S::hrc.programmes@childrightsconnect.org::d5388cb5-51b8-45cf-a4de-0261ab518747" providerId="AD" clId="Web-{66F6C019-1D5C-77E8-1533-823A26EE9BE0}" dt="2021-04-12T13:25:28.150" v="191" actId="20577"/>
      <pc:docMkLst>
        <pc:docMk/>
      </pc:docMkLst>
      <pc:sldChg chg="modSp addCm">
        <pc:chgData name="Raúl Saucedo" userId="S::hrc.programmes@childrightsconnect.org::d5388cb5-51b8-45cf-a4de-0261ab518747" providerId="AD" clId="Web-{66F6C019-1D5C-77E8-1533-823A26EE9BE0}" dt="2021-04-12T12:59:27.949" v="4"/>
        <pc:sldMkLst>
          <pc:docMk/>
          <pc:sldMk cId="1303943344" sldId="267"/>
        </pc:sldMkLst>
        <pc:spChg chg="mod">
          <ac:chgData name="Raúl Saucedo" userId="S::hrc.programmes@childrightsconnect.org::d5388cb5-51b8-45cf-a4de-0261ab518747" providerId="AD" clId="Web-{66F6C019-1D5C-77E8-1533-823A26EE9BE0}" dt="2021-04-12T10:41:43.822" v="3" actId="20577"/>
          <ac:spMkLst>
            <pc:docMk/>
            <pc:sldMk cId="1303943344" sldId="267"/>
            <ac:spMk id="4" creationId="{617897AD-ADF6-4341-A720-A272259B06AD}"/>
          </ac:spMkLst>
        </pc:spChg>
      </pc:sldChg>
      <pc:sldChg chg="modSp">
        <pc:chgData name="Raúl Saucedo" userId="S::hrc.programmes@childrightsconnect.org::d5388cb5-51b8-45cf-a4de-0261ab518747" providerId="AD" clId="Web-{66F6C019-1D5C-77E8-1533-823A26EE9BE0}" dt="2021-04-12T13:25:28.150" v="191" actId="20577"/>
        <pc:sldMkLst>
          <pc:docMk/>
          <pc:sldMk cId="1672040106" sldId="270"/>
        </pc:sldMkLst>
        <pc:spChg chg="mod">
          <ac:chgData name="Raúl Saucedo" userId="S::hrc.programmes@childrightsconnect.org::d5388cb5-51b8-45cf-a4de-0261ab518747" providerId="AD" clId="Web-{66F6C019-1D5C-77E8-1533-823A26EE9BE0}" dt="2021-04-12T13:25:28.150" v="191" actId="20577"/>
          <ac:spMkLst>
            <pc:docMk/>
            <pc:sldMk cId="1672040106" sldId="270"/>
            <ac:spMk id="4" creationId="{BA8F8860-F380-4C51-B9F3-1E5DDEA6A655}"/>
          </ac:spMkLst>
        </pc:spChg>
      </pc:sldChg>
    </pc:docChg>
  </pc:docChgLst>
  <pc:docChgLst>
    <pc:chgData name="Fanny Chappuis" userId="0a3153c7-e288-433e-94a7-c9466a963c31" providerId="ADAL" clId="{00511A8E-FE66-47AD-BA5B-3ECA44228D96}"/>
    <pc:docChg chg="undo redo custSel modSld sldOrd">
      <pc:chgData name="Fanny Chappuis" userId="0a3153c7-e288-433e-94a7-c9466a963c31" providerId="ADAL" clId="{00511A8E-FE66-47AD-BA5B-3ECA44228D96}" dt="2022-01-11T09:45:31.449" v="132" actId="20577"/>
      <pc:docMkLst>
        <pc:docMk/>
      </pc:docMkLst>
      <pc:sldChg chg="modSp mod">
        <pc:chgData name="Fanny Chappuis" userId="0a3153c7-e288-433e-94a7-c9466a963c31" providerId="ADAL" clId="{00511A8E-FE66-47AD-BA5B-3ECA44228D96}" dt="2022-01-10T17:51:47.333" v="93" actId="1076"/>
        <pc:sldMkLst>
          <pc:docMk/>
          <pc:sldMk cId="1824251001" sldId="265"/>
        </pc:sldMkLst>
        <pc:spChg chg="mod">
          <ac:chgData name="Fanny Chappuis" userId="0a3153c7-e288-433e-94a7-c9466a963c31" providerId="ADAL" clId="{00511A8E-FE66-47AD-BA5B-3ECA44228D96}" dt="2022-01-10T17:51:47.333" v="93" actId="1076"/>
          <ac:spMkLst>
            <pc:docMk/>
            <pc:sldMk cId="1824251001" sldId="265"/>
            <ac:spMk id="28674" creationId="{00000000-0000-0000-0000-000000000000}"/>
          </ac:spMkLst>
        </pc:spChg>
      </pc:sldChg>
      <pc:sldChg chg="modSp mod">
        <pc:chgData name="Fanny Chappuis" userId="0a3153c7-e288-433e-94a7-c9466a963c31" providerId="ADAL" clId="{00511A8E-FE66-47AD-BA5B-3ECA44228D96}" dt="2022-01-11T09:24:50.625" v="100" actId="20577"/>
        <pc:sldMkLst>
          <pc:docMk/>
          <pc:sldMk cId="2674380225" sldId="273"/>
        </pc:sldMkLst>
        <pc:spChg chg="mod">
          <ac:chgData name="Fanny Chappuis" userId="0a3153c7-e288-433e-94a7-c9466a963c31" providerId="ADAL" clId="{00511A8E-FE66-47AD-BA5B-3ECA44228D96}" dt="2022-01-11T09:24:50.625" v="100" actId="20577"/>
          <ac:spMkLst>
            <pc:docMk/>
            <pc:sldMk cId="2674380225" sldId="273"/>
            <ac:spMk id="4097" creationId="{00000000-0000-0000-0000-000000000000}"/>
          </ac:spMkLst>
        </pc:spChg>
      </pc:sldChg>
      <pc:sldChg chg="modSp mod">
        <pc:chgData name="Fanny Chappuis" userId="0a3153c7-e288-433e-94a7-c9466a963c31" providerId="ADAL" clId="{00511A8E-FE66-47AD-BA5B-3ECA44228D96}" dt="2022-01-10T17:52:01.527" v="95" actId="20577"/>
        <pc:sldMkLst>
          <pc:docMk/>
          <pc:sldMk cId="1003715078" sldId="444"/>
        </pc:sldMkLst>
        <pc:spChg chg="mod">
          <ac:chgData name="Fanny Chappuis" userId="0a3153c7-e288-433e-94a7-c9466a963c31" providerId="ADAL" clId="{00511A8E-FE66-47AD-BA5B-3ECA44228D96}" dt="2022-01-10T17:52:01.527" v="95" actId="20577"/>
          <ac:spMkLst>
            <pc:docMk/>
            <pc:sldMk cId="1003715078" sldId="444"/>
            <ac:spMk id="2" creationId="{3DAF1CF2-AE78-47E3-AD1F-ADDF726CBA12}"/>
          </ac:spMkLst>
        </pc:spChg>
      </pc:sldChg>
      <pc:sldChg chg="ord">
        <pc:chgData name="Fanny Chappuis" userId="0a3153c7-e288-433e-94a7-c9466a963c31" providerId="ADAL" clId="{00511A8E-FE66-47AD-BA5B-3ECA44228D96}" dt="2022-01-10T17:47:39.730" v="62"/>
        <pc:sldMkLst>
          <pc:docMk/>
          <pc:sldMk cId="1149185710" sldId="445"/>
        </pc:sldMkLst>
      </pc:sldChg>
      <pc:sldChg chg="modSp mod ord">
        <pc:chgData name="Fanny Chappuis" userId="0a3153c7-e288-433e-94a7-c9466a963c31" providerId="ADAL" clId="{00511A8E-FE66-47AD-BA5B-3ECA44228D96}" dt="2022-01-11T09:45:31.449" v="132" actId="20577"/>
        <pc:sldMkLst>
          <pc:docMk/>
          <pc:sldMk cId="1169428525" sldId="446"/>
        </pc:sldMkLst>
        <pc:spChg chg="mod">
          <ac:chgData name="Fanny Chappuis" userId="0a3153c7-e288-433e-94a7-c9466a963c31" providerId="ADAL" clId="{00511A8E-FE66-47AD-BA5B-3ECA44228D96}" dt="2022-01-11T09:45:31.449" v="132" actId="20577"/>
          <ac:spMkLst>
            <pc:docMk/>
            <pc:sldMk cId="1169428525" sldId="446"/>
            <ac:spMk id="10" creationId="{3340CF81-BF70-4D20-BBCA-D58F03244649}"/>
          </ac:spMkLst>
        </pc:spChg>
      </pc:sldChg>
      <pc:sldChg chg="ord">
        <pc:chgData name="Fanny Chappuis" userId="0a3153c7-e288-433e-94a7-c9466a963c31" providerId="ADAL" clId="{00511A8E-FE66-47AD-BA5B-3ECA44228D96}" dt="2022-01-11T09:41:32.416" v="123"/>
        <pc:sldMkLst>
          <pc:docMk/>
          <pc:sldMk cId="4037237871" sldId="449"/>
        </pc:sldMkLst>
      </pc:sldChg>
      <pc:sldChg chg="delSp modSp mod">
        <pc:chgData name="Fanny Chappuis" userId="0a3153c7-e288-433e-94a7-c9466a963c31" providerId="ADAL" clId="{00511A8E-FE66-47AD-BA5B-3ECA44228D96}" dt="2022-01-10T17:41:23.322" v="29" actId="6549"/>
        <pc:sldMkLst>
          <pc:docMk/>
          <pc:sldMk cId="1343714474" sldId="450"/>
        </pc:sldMkLst>
        <pc:spChg chg="del">
          <ac:chgData name="Fanny Chappuis" userId="0a3153c7-e288-433e-94a7-c9466a963c31" providerId="ADAL" clId="{00511A8E-FE66-47AD-BA5B-3ECA44228D96}" dt="2022-01-10T17:37:40.395" v="4" actId="478"/>
          <ac:spMkLst>
            <pc:docMk/>
            <pc:sldMk cId="1343714474" sldId="450"/>
            <ac:spMk id="4" creationId="{237C1698-7801-4743-95D5-31964C69C4DE}"/>
          </ac:spMkLst>
        </pc:spChg>
        <pc:spChg chg="mod">
          <ac:chgData name="Fanny Chappuis" userId="0a3153c7-e288-433e-94a7-c9466a963c31" providerId="ADAL" clId="{00511A8E-FE66-47AD-BA5B-3ECA44228D96}" dt="2022-01-10T17:41:23.322" v="29" actId="6549"/>
          <ac:spMkLst>
            <pc:docMk/>
            <pc:sldMk cId="1343714474" sldId="450"/>
            <ac:spMk id="10" creationId="{3340CF81-BF70-4D20-BBCA-D58F03244649}"/>
          </ac:spMkLst>
        </pc:spChg>
      </pc:sldChg>
      <pc:sldChg chg="ord">
        <pc:chgData name="Fanny Chappuis" userId="0a3153c7-e288-433e-94a7-c9466a963c31" providerId="ADAL" clId="{00511A8E-FE66-47AD-BA5B-3ECA44228D96}" dt="2022-01-10T17:47:16.490" v="60"/>
        <pc:sldMkLst>
          <pc:docMk/>
          <pc:sldMk cId="3191061100" sldId="452"/>
        </pc:sldMkLst>
      </pc:sldChg>
      <pc:sldChg chg="modSp mod">
        <pc:chgData name="Fanny Chappuis" userId="0a3153c7-e288-433e-94a7-c9466a963c31" providerId="ADAL" clId="{00511A8E-FE66-47AD-BA5B-3ECA44228D96}" dt="2022-01-11T09:35:21.316" v="104" actId="20577"/>
        <pc:sldMkLst>
          <pc:docMk/>
          <pc:sldMk cId="3548549332" sldId="453"/>
        </pc:sldMkLst>
        <pc:spChg chg="mod">
          <ac:chgData name="Fanny Chappuis" userId="0a3153c7-e288-433e-94a7-c9466a963c31" providerId="ADAL" clId="{00511A8E-FE66-47AD-BA5B-3ECA44228D96}" dt="2022-01-11T09:35:21.316" v="104" actId="20577"/>
          <ac:spMkLst>
            <pc:docMk/>
            <pc:sldMk cId="3548549332" sldId="453"/>
            <ac:spMk id="10" creationId="{3340CF81-BF70-4D20-BBCA-D58F03244649}"/>
          </ac:spMkLst>
        </pc:spChg>
      </pc:sldChg>
      <pc:sldChg chg="modSp mod">
        <pc:chgData name="Fanny Chappuis" userId="0a3153c7-e288-433e-94a7-c9466a963c31" providerId="ADAL" clId="{00511A8E-FE66-47AD-BA5B-3ECA44228D96}" dt="2022-01-10T17:49:54.976" v="78" actId="14734"/>
        <pc:sldMkLst>
          <pc:docMk/>
          <pc:sldMk cId="291073837" sldId="455"/>
        </pc:sldMkLst>
        <pc:graphicFrameChg chg="modGraphic">
          <ac:chgData name="Fanny Chappuis" userId="0a3153c7-e288-433e-94a7-c9466a963c31" providerId="ADAL" clId="{00511A8E-FE66-47AD-BA5B-3ECA44228D96}" dt="2022-01-10T17:49:54.976" v="78" actId="14734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 mod">
        <pc:chgData name="Fanny Chappuis" userId="0a3153c7-e288-433e-94a7-c9466a963c31" providerId="ADAL" clId="{00511A8E-FE66-47AD-BA5B-3ECA44228D96}" dt="2022-01-11T09:39:11.074" v="120" actId="20577"/>
        <pc:sldMkLst>
          <pc:docMk/>
          <pc:sldMk cId="2869944515" sldId="457"/>
        </pc:sldMkLst>
        <pc:spChg chg="mod">
          <ac:chgData name="Fanny Chappuis" userId="0a3153c7-e288-433e-94a7-c9466a963c31" providerId="ADAL" clId="{00511A8E-FE66-47AD-BA5B-3ECA44228D96}" dt="2022-01-10T17:48:15.146" v="63" actId="13926"/>
          <ac:spMkLst>
            <pc:docMk/>
            <pc:sldMk cId="2869944515" sldId="457"/>
            <ac:spMk id="2" creationId="{8C95F018-7ED3-4B5B-B5A9-201E4720F092}"/>
          </ac:spMkLst>
        </pc:spChg>
        <pc:spChg chg="mod">
          <ac:chgData name="Fanny Chappuis" userId="0a3153c7-e288-433e-94a7-c9466a963c31" providerId="ADAL" clId="{00511A8E-FE66-47AD-BA5B-3ECA44228D96}" dt="2022-01-11T09:39:11.074" v="120" actId="20577"/>
          <ac:spMkLst>
            <pc:docMk/>
            <pc:sldMk cId="2869944515" sldId="457"/>
            <ac:spMk id="9" creationId="{0D2EAF94-B6DC-41F5-B7E1-DA4748D43D2D}"/>
          </ac:spMkLst>
        </pc:spChg>
      </pc:sldChg>
      <pc:sldChg chg="addSp delSp modSp mod">
        <pc:chgData name="Fanny Chappuis" userId="0a3153c7-e288-433e-94a7-c9466a963c31" providerId="ADAL" clId="{00511A8E-FE66-47AD-BA5B-3ECA44228D96}" dt="2022-01-10T17:41:01.163" v="23" actId="313"/>
        <pc:sldMkLst>
          <pc:docMk/>
          <pc:sldMk cId="1168847004" sldId="460"/>
        </pc:sldMkLst>
        <pc:spChg chg="mod">
          <ac:chgData name="Fanny Chappuis" userId="0a3153c7-e288-433e-94a7-c9466a963c31" providerId="ADAL" clId="{00511A8E-FE66-47AD-BA5B-3ECA44228D96}" dt="2022-01-10T17:41:01.163" v="23" actId="313"/>
          <ac:spMkLst>
            <pc:docMk/>
            <pc:sldMk cId="1168847004" sldId="460"/>
            <ac:spMk id="10" creationId="{3340CF81-BF70-4D20-BBCA-D58F03244649}"/>
          </ac:spMkLst>
        </pc:spChg>
        <pc:picChg chg="add del mod modCrop">
          <ac:chgData name="Fanny Chappuis" userId="0a3153c7-e288-433e-94a7-c9466a963c31" providerId="ADAL" clId="{00511A8E-FE66-47AD-BA5B-3ECA44228D96}" dt="2022-01-10T17:40:35.863" v="9" actId="478"/>
          <ac:picMkLst>
            <pc:docMk/>
            <pc:sldMk cId="1168847004" sldId="460"/>
            <ac:picMk id="3" creationId="{5A1EE7E9-39A2-47F3-ACED-F603C08732BF}"/>
          </ac:picMkLst>
        </pc:picChg>
      </pc:sldChg>
      <pc:sldChg chg="delSp modSp mod">
        <pc:chgData name="Fanny Chappuis" userId="0a3153c7-e288-433e-94a7-c9466a963c31" providerId="ADAL" clId="{00511A8E-FE66-47AD-BA5B-3ECA44228D96}" dt="2022-01-11T09:30:52.105" v="101" actId="403"/>
        <pc:sldMkLst>
          <pc:docMk/>
          <pc:sldMk cId="4024337214" sldId="461"/>
        </pc:sldMkLst>
        <pc:spChg chg="mod">
          <ac:chgData name="Fanny Chappuis" userId="0a3153c7-e288-433e-94a7-c9466a963c31" providerId="ADAL" clId="{00511A8E-FE66-47AD-BA5B-3ECA44228D96}" dt="2022-01-11T09:30:52.105" v="101" actId="403"/>
          <ac:spMkLst>
            <pc:docMk/>
            <pc:sldMk cId="4024337214" sldId="461"/>
            <ac:spMk id="5" creationId="{33F1B160-38A6-4CAE-9759-E6B328BBBFC3}"/>
          </ac:spMkLst>
        </pc:spChg>
        <pc:spChg chg="del mod">
          <ac:chgData name="Fanny Chappuis" userId="0a3153c7-e288-433e-94a7-c9466a963c31" providerId="ADAL" clId="{00511A8E-FE66-47AD-BA5B-3ECA44228D96}" dt="2022-01-10T17:45:53.355" v="46" actId="478"/>
          <ac:spMkLst>
            <pc:docMk/>
            <pc:sldMk cId="4024337214" sldId="461"/>
            <ac:spMk id="10" creationId="{3340CF81-BF70-4D20-BBCA-D58F03244649}"/>
          </ac:spMkLst>
        </pc:spChg>
        <pc:spChg chg="mod">
          <ac:chgData name="Fanny Chappuis" userId="0a3153c7-e288-433e-94a7-c9466a963c31" providerId="ADAL" clId="{00511A8E-FE66-47AD-BA5B-3ECA44228D96}" dt="2022-01-10T17:45:21.236" v="30" actId="13926"/>
          <ac:spMkLst>
            <pc:docMk/>
            <pc:sldMk cId="4024337214" sldId="461"/>
            <ac:spMk id="9218" creationId="{00000000-0000-0000-0000-000000000000}"/>
          </ac:spMkLst>
        </pc:spChg>
      </pc:sldChg>
      <pc:sldChg chg="modSp mod">
        <pc:chgData name="Fanny Chappuis" userId="0a3153c7-e288-433e-94a7-c9466a963c31" providerId="ADAL" clId="{00511A8E-FE66-47AD-BA5B-3ECA44228D96}" dt="2022-01-11T09:40:18.600" v="121" actId="20577"/>
        <pc:sldMkLst>
          <pc:docMk/>
          <pc:sldMk cId="483588229" sldId="462"/>
        </pc:sldMkLst>
        <pc:graphicFrameChg chg="modGraphic">
          <ac:chgData name="Fanny Chappuis" userId="0a3153c7-e288-433e-94a7-c9466a963c31" providerId="ADAL" clId="{00511A8E-FE66-47AD-BA5B-3ECA44228D96}" dt="2022-01-11T09:40:18.600" v="121" actId="20577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modSp mod">
        <pc:chgData name="Fanny Chappuis" userId="0a3153c7-e288-433e-94a7-c9466a963c31" providerId="ADAL" clId="{00511A8E-FE66-47AD-BA5B-3ECA44228D96}" dt="2022-01-10T17:49:07.361" v="65" actId="403"/>
        <pc:sldMkLst>
          <pc:docMk/>
          <pc:sldMk cId="3164884698" sldId="463"/>
        </pc:sldMkLst>
        <pc:graphicFrameChg chg="modGraphic">
          <ac:chgData name="Fanny Chappuis" userId="0a3153c7-e288-433e-94a7-c9466a963c31" providerId="ADAL" clId="{00511A8E-FE66-47AD-BA5B-3ECA44228D96}" dt="2022-01-10T17:49:07.361" v="65" actId="403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2F5C3D7B-A9BB-1D0D-9A33-14C08EC3AFE2}"/>
    <pc:docChg chg="addSld delSld modSld">
      <pc:chgData name="Constance Munch" userId="S::crcprogrammes@childrightsconnect.org::2d6056d7-a953-4079-a0e1-59680dd2b9aa" providerId="AD" clId="Web-{2F5C3D7B-A9BB-1D0D-9A33-14C08EC3AFE2}" dt="2021-08-31T15:35:38.839" v="749"/>
      <pc:docMkLst>
        <pc:docMk/>
      </pc:docMkLst>
      <pc:sldChg chg="del">
        <pc:chgData name="Constance Munch" userId="S::crcprogrammes@childrightsconnect.org::2d6056d7-a953-4079-a0e1-59680dd2b9aa" providerId="AD" clId="Web-{2F5C3D7B-A9BB-1D0D-9A33-14C08EC3AFE2}" dt="2021-08-31T14:31:35.825" v="0"/>
        <pc:sldMkLst>
          <pc:docMk/>
          <pc:sldMk cId="2991575882" sldId="451"/>
        </pc:sldMkLst>
      </pc:sldChg>
      <pc:sldChg chg="modSp delCm">
        <pc:chgData name="Constance Munch" userId="S::crcprogrammes@childrightsconnect.org::2d6056d7-a953-4079-a0e1-59680dd2b9aa" providerId="AD" clId="Web-{2F5C3D7B-A9BB-1D0D-9A33-14C08EC3AFE2}" dt="2021-08-31T15:34:58.649" v="748" actId="20577"/>
        <pc:sldMkLst>
          <pc:docMk/>
          <pc:sldMk cId="3191061100" sldId="452"/>
        </pc:sldMkLst>
        <pc:spChg chg="mod">
          <ac:chgData name="Constance Munch" userId="S::crcprogrammes@childrightsconnect.org::2d6056d7-a953-4079-a0e1-59680dd2b9aa" providerId="AD" clId="Web-{2F5C3D7B-A9BB-1D0D-9A33-14C08EC3AFE2}" dt="2021-08-31T15:34:58.649" v="748" actId="20577"/>
          <ac:spMkLst>
            <pc:docMk/>
            <pc:sldMk cId="3191061100" sldId="452"/>
            <ac:spMk id="9218" creationId="{00000000-0000-0000-0000-000000000000}"/>
          </ac:spMkLst>
        </pc:spChg>
      </pc:sldChg>
      <pc:sldChg chg="addSp delSp modSp addCm delCm">
        <pc:chgData name="Constance Munch" userId="S::crcprogrammes@childrightsconnect.org::2d6056d7-a953-4079-a0e1-59680dd2b9aa" providerId="AD" clId="Web-{2F5C3D7B-A9BB-1D0D-9A33-14C08EC3AFE2}" dt="2021-08-31T15:32:30.797" v="738"/>
        <pc:sldMkLst>
          <pc:docMk/>
          <pc:sldMk cId="291073837" sldId="455"/>
        </pc:sldMkLst>
        <pc:spChg chg="mod">
          <ac:chgData name="Constance Munch" userId="S::crcprogrammes@childrightsconnect.org::2d6056d7-a953-4079-a0e1-59680dd2b9aa" providerId="AD" clId="Web-{2F5C3D7B-A9BB-1D0D-9A33-14C08EC3AFE2}" dt="2021-08-31T14:52:50.687" v="591" actId="20577"/>
          <ac:spMkLst>
            <pc:docMk/>
            <pc:sldMk cId="291073837" sldId="455"/>
            <ac:spMk id="2" creationId="{8C95F018-7ED3-4B5B-B5A9-201E4720F092}"/>
          </ac:spMkLst>
        </pc:spChg>
        <pc:graphicFrameChg chg="add del mod modGraphic">
          <ac:chgData name="Constance Munch" userId="S::crcprogrammes@childrightsconnect.org::2d6056d7-a953-4079-a0e1-59680dd2b9aa" providerId="AD" clId="Web-{2F5C3D7B-A9BB-1D0D-9A33-14C08EC3AFE2}" dt="2021-08-31T14:46:13.255" v="479"/>
          <ac:graphicFrameMkLst>
            <pc:docMk/>
            <pc:sldMk cId="291073837" sldId="455"/>
            <ac:graphicFrameMk id="4" creationId="{8CA14B15-2A9D-4208-BCFB-6F912E898D86}"/>
          </ac:graphicFrameMkLst>
        </pc:graphicFrameChg>
        <pc:graphicFrameChg chg="mod modGraphic">
          <ac:chgData name="Constance Munch" userId="S::crcprogrammes@childrightsconnect.org::2d6056d7-a953-4079-a0e1-59680dd2b9aa" providerId="AD" clId="Web-{2F5C3D7B-A9BB-1D0D-9A33-14C08EC3AFE2}" dt="2021-08-31T14:52:14.858" v="589"/>
          <ac:graphicFrameMkLst>
            <pc:docMk/>
            <pc:sldMk cId="291073837" sldId="455"/>
            <ac:graphicFrameMk id="5" creationId="{593DD125-68E9-428A-9E74-200FA29CB603}"/>
          </ac:graphicFrameMkLst>
        </pc:graphicFrameChg>
        <pc:graphicFrameChg chg="add mod modGraphic">
          <ac:chgData name="Constance Munch" userId="S::crcprogrammes@childrightsconnect.org::2d6056d7-a953-4079-a0e1-59680dd2b9aa" providerId="AD" clId="Web-{2F5C3D7B-A9BB-1D0D-9A33-14C08EC3AFE2}" dt="2021-08-31T15:12:01.115" v="597"/>
          <ac:graphicFrameMkLst>
            <pc:docMk/>
            <pc:sldMk cId="291073837" sldId="455"/>
            <ac:graphicFrameMk id="7" creationId="{2073B5BD-E92F-4518-AE9F-6939E24DA15A}"/>
          </ac:graphicFrameMkLst>
        </pc:graphicFrameChg>
        <pc:graphicFrameChg chg="add mod modGraphic">
          <ac:chgData name="Constance Munch" userId="S::crcprogrammes@childrightsconnect.org::2d6056d7-a953-4079-a0e1-59680dd2b9aa" providerId="AD" clId="Web-{2F5C3D7B-A9BB-1D0D-9A33-14C08EC3AFE2}" dt="2021-08-31T15:12:28.508" v="599"/>
          <ac:graphicFrameMkLst>
            <pc:docMk/>
            <pc:sldMk cId="291073837" sldId="455"/>
            <ac:graphicFrameMk id="9" creationId="{2816ECB8-FA9D-4A8A-9654-FB360A958AE2}"/>
          </ac:graphicFrameMkLst>
        </pc:graphicFrameChg>
        <pc:inkChg chg="add del">
          <ac:chgData name="Constance Munch" userId="S::crcprogrammes@childrightsconnect.org::2d6056d7-a953-4079-a0e1-59680dd2b9aa" providerId="AD" clId="Web-{2F5C3D7B-A9BB-1D0D-9A33-14C08EC3AFE2}" dt="2021-08-31T14:51:02.903" v="567"/>
          <ac:inkMkLst>
            <pc:docMk/>
            <pc:sldMk cId="291073837" sldId="455"/>
            <ac:inkMk id="10" creationId="{4DD6D6A3-F321-45E2-B126-D2D0422EB2D5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9.153" v="579"/>
          <ac:inkMkLst>
            <pc:docMk/>
            <pc:sldMk cId="291073837" sldId="455"/>
            <ac:inkMk id="11" creationId="{932832A9-F3A2-4D9D-AE30-9855DD59D56C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8.466" v="578"/>
          <ac:inkMkLst>
            <pc:docMk/>
            <pc:sldMk cId="291073837" sldId="455"/>
            <ac:inkMk id="12" creationId="{6D936919-5FEA-4C20-BFF1-A50D71E4C696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7.669" v="577"/>
          <ac:inkMkLst>
            <pc:docMk/>
            <pc:sldMk cId="291073837" sldId="455"/>
            <ac:inkMk id="13" creationId="{C0EB105E-D9E5-423E-A272-1055E3D19A56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7.091" v="576"/>
          <ac:inkMkLst>
            <pc:docMk/>
            <pc:sldMk cId="291073837" sldId="455"/>
            <ac:inkMk id="14" creationId="{37C68F85-5870-4C41-A6CF-F59F54434B8D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6.481" v="575"/>
          <ac:inkMkLst>
            <pc:docMk/>
            <pc:sldMk cId="291073837" sldId="455"/>
            <ac:inkMk id="15" creationId="{715F8667-4C38-4732-8F6E-98EFD530CFD0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15.700" v="574"/>
          <ac:inkMkLst>
            <pc:docMk/>
            <pc:sldMk cId="291073837" sldId="455"/>
            <ac:inkMk id="16" creationId="{60DDB512-DBAC-4D2A-9233-589A070EB8B7}"/>
          </ac:inkMkLst>
        </pc:inkChg>
        <pc:inkChg chg="add del">
          <ac:chgData name="Constance Munch" userId="S::crcprogrammes@childrightsconnect.org::2d6056d7-a953-4079-a0e1-59680dd2b9aa" providerId="AD" clId="Web-{2F5C3D7B-A9BB-1D0D-9A33-14C08EC3AFE2}" dt="2021-08-31T14:51:40.451" v="585"/>
          <ac:inkMkLst>
            <pc:docMk/>
            <pc:sldMk cId="291073837" sldId="455"/>
            <ac:inkMk id="17" creationId="{CD3FD03B-F10F-4F75-A09E-A98340F71E44}"/>
          </ac:inkMkLst>
        </pc:inkChg>
      </pc:sldChg>
      <pc:sldChg chg="addSp delSp modSp">
        <pc:chgData name="Constance Munch" userId="S::crcprogrammes@childrightsconnect.org::2d6056d7-a953-4079-a0e1-59680dd2b9aa" providerId="AD" clId="Web-{2F5C3D7B-A9BB-1D0D-9A33-14C08EC3AFE2}" dt="2021-08-31T14:38:59.385" v="162" actId="20577"/>
        <pc:sldMkLst>
          <pc:docMk/>
          <pc:sldMk cId="1671327416" sldId="456"/>
        </pc:sldMkLst>
        <pc:spChg chg="add del mod">
          <ac:chgData name="Constance Munch" userId="S::crcprogrammes@childrightsconnect.org::2d6056d7-a953-4079-a0e1-59680dd2b9aa" providerId="AD" clId="Web-{2F5C3D7B-A9BB-1D0D-9A33-14C08EC3AFE2}" dt="2021-08-31T14:38:42.884" v="151"/>
          <ac:spMkLst>
            <pc:docMk/>
            <pc:sldMk cId="1671327416" sldId="456"/>
            <ac:spMk id="3" creationId="{C8D435FF-97C8-4A1E-B0EA-67E81C974674}"/>
          </ac:spMkLst>
        </pc:spChg>
        <pc:spChg chg="mod">
          <ac:chgData name="Constance Munch" userId="S::crcprogrammes@childrightsconnect.org::2d6056d7-a953-4079-a0e1-59680dd2b9aa" providerId="AD" clId="Web-{2F5C3D7B-A9BB-1D0D-9A33-14C08EC3AFE2}" dt="2021-08-31T14:38:59.385" v="162" actId="20577"/>
          <ac:spMkLst>
            <pc:docMk/>
            <pc:sldMk cId="1671327416" sldId="456"/>
            <ac:spMk id="9" creationId="{0D2EAF94-B6DC-41F5-B7E1-DA4748D43D2D}"/>
          </ac:spMkLst>
        </pc:spChg>
      </pc:sldChg>
      <pc:sldChg chg="modSp del addCm">
        <pc:chgData name="Constance Munch" userId="S::crcprogrammes@childrightsconnect.org::2d6056d7-a953-4079-a0e1-59680dd2b9aa" providerId="AD" clId="Web-{2F5C3D7B-A9BB-1D0D-9A33-14C08EC3AFE2}" dt="2021-08-31T15:33:30.800" v="743"/>
        <pc:sldMkLst>
          <pc:docMk/>
          <pc:sldMk cId="2538600650" sldId="459"/>
        </pc:sldMkLst>
        <pc:spChg chg="mod">
          <ac:chgData name="Constance Munch" userId="S::crcprogrammes@childrightsconnect.org::2d6056d7-a953-4079-a0e1-59680dd2b9aa" providerId="AD" clId="Web-{2F5C3D7B-A9BB-1D0D-9A33-14C08EC3AFE2}" dt="2021-08-31T15:33:25.175" v="742" actId="20577"/>
          <ac:spMkLst>
            <pc:docMk/>
            <pc:sldMk cId="2538600650" sldId="459"/>
            <ac:spMk id="9" creationId="{0D2EAF94-B6DC-41F5-B7E1-DA4748D43D2D}"/>
          </ac:spMkLst>
        </pc:spChg>
      </pc:sldChg>
      <pc:sldChg chg="addSp delSp modSp add replId addCm">
        <pc:chgData name="Constance Munch" userId="S::crcprogrammes@childrightsconnect.org::2d6056d7-a953-4079-a0e1-59680dd2b9aa" providerId="AD" clId="Web-{2F5C3D7B-A9BB-1D0D-9A33-14C08EC3AFE2}" dt="2021-08-31T15:35:38.839" v="749"/>
        <pc:sldMkLst>
          <pc:docMk/>
          <pc:sldMk cId="4024337214" sldId="461"/>
        </pc:sldMkLst>
        <pc:spChg chg="del">
          <ac:chgData name="Constance Munch" userId="S::crcprogrammes@childrightsconnect.org::2d6056d7-a953-4079-a0e1-59680dd2b9aa" providerId="AD" clId="Web-{2F5C3D7B-A9BB-1D0D-9A33-14C08EC3AFE2}" dt="2021-08-31T15:17:06.524" v="623"/>
          <ac:spMkLst>
            <pc:docMk/>
            <pc:sldMk cId="4024337214" sldId="461"/>
            <ac:spMk id="2" creationId="{FEDEECDA-8AC1-46DB-B8F0-456B66313565}"/>
          </ac:spMkLst>
        </pc:spChg>
        <pc:spChg chg="add del mod">
          <ac:chgData name="Constance Munch" userId="S::crcprogrammes@childrightsconnect.org::2d6056d7-a953-4079-a0e1-59680dd2b9aa" providerId="AD" clId="Web-{2F5C3D7B-A9BB-1D0D-9A33-14C08EC3AFE2}" dt="2021-08-31T15:30:09.726" v="710"/>
          <ac:spMkLst>
            <pc:docMk/>
            <pc:sldMk cId="4024337214" sldId="461"/>
            <ac:spMk id="4" creationId="{8B2FF148-5A89-47C8-B6CC-22BF6221B12E}"/>
          </ac:spMkLst>
        </pc:spChg>
        <pc:spChg chg="add mod">
          <ac:chgData name="Constance Munch" userId="S::crcprogrammes@childrightsconnect.org::2d6056d7-a953-4079-a0e1-59680dd2b9aa" providerId="AD" clId="Web-{2F5C3D7B-A9BB-1D0D-9A33-14C08EC3AFE2}" dt="2021-08-31T15:31:50.419" v="737" actId="1076"/>
          <ac:spMkLst>
            <pc:docMk/>
            <pc:sldMk cId="4024337214" sldId="461"/>
            <ac:spMk id="5" creationId="{33F1B160-38A6-4CAE-9759-E6B328BBBFC3}"/>
          </ac:spMkLst>
        </pc:spChg>
        <pc:spChg chg="mod">
          <ac:chgData name="Constance Munch" userId="S::crcprogrammes@childrightsconnect.org::2d6056d7-a953-4079-a0e1-59680dd2b9aa" providerId="AD" clId="Web-{2F5C3D7B-A9BB-1D0D-9A33-14C08EC3AFE2}" dt="2021-08-31T15:30:04.976" v="708" actId="1076"/>
          <ac:spMkLst>
            <pc:docMk/>
            <pc:sldMk cId="4024337214" sldId="461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2F5C3D7B-A9BB-1D0D-9A33-14C08EC3AFE2}" dt="2021-08-31T15:17:00.930" v="622" actId="1076"/>
          <ac:spMkLst>
            <pc:docMk/>
            <pc:sldMk cId="4024337214" sldId="461"/>
            <ac:spMk id="9218" creationId="{00000000-0000-0000-0000-000000000000}"/>
          </ac:spMkLst>
        </pc:spChg>
        <pc:picChg chg="del">
          <ac:chgData name="Constance Munch" userId="S::crcprogrammes@childrightsconnect.org::2d6056d7-a953-4079-a0e1-59680dd2b9aa" providerId="AD" clId="Web-{2F5C3D7B-A9BB-1D0D-9A33-14C08EC3AFE2}" dt="2021-08-31T15:16:48.539" v="621"/>
          <ac:picMkLst>
            <pc:docMk/>
            <pc:sldMk cId="4024337214" sldId="461"/>
            <ac:picMk id="3" creationId="{A9AAE4BC-DC40-4217-897A-A73548F41EF9}"/>
          </ac:picMkLst>
        </pc:picChg>
      </pc:sldChg>
    </pc:docChg>
  </pc:docChgLst>
  <pc:docChgLst>
    <pc:chgData name="Melissa Varron" userId="S::crcprogrammes@childrightsconnect.org::2d6056d7-a953-4079-a0e1-59680dd2b9aa" providerId="AD" clId="Web-{C25542E6-898E-F74E-89A4-48739974AE0E}"/>
    <pc:docChg chg="modSld">
      <pc:chgData name="Melissa Varron" userId="S::crcprogrammes@childrightsconnect.org::2d6056d7-a953-4079-a0e1-59680dd2b9aa" providerId="AD" clId="Web-{C25542E6-898E-F74E-89A4-48739974AE0E}" dt="2021-04-09T13:42:11.936" v="211"/>
      <pc:docMkLst>
        <pc:docMk/>
      </pc:docMkLst>
      <pc:sldChg chg="addSp delSp modSp">
        <pc:chgData name="Melissa Varron" userId="S::crcprogrammes@childrightsconnect.org::2d6056d7-a953-4079-a0e1-59680dd2b9aa" providerId="AD" clId="Web-{C25542E6-898E-F74E-89A4-48739974AE0E}" dt="2021-04-09T13:42:11.936" v="211"/>
        <pc:sldMkLst>
          <pc:docMk/>
          <pc:sldMk cId="2614926888" sldId="264"/>
        </pc:sldMkLst>
        <pc:graphicFrameChg chg="add del mod modGraphic">
          <ac:chgData name="Melissa Varron" userId="S::crcprogrammes@childrightsconnect.org::2d6056d7-a953-4079-a0e1-59680dd2b9aa" providerId="AD" clId="Web-{C25542E6-898E-F74E-89A4-48739974AE0E}" dt="2021-04-09T13:31:49.896" v="55"/>
          <ac:graphicFrameMkLst>
            <pc:docMk/>
            <pc:sldMk cId="2614926888" sldId="264"/>
            <ac:graphicFrameMk id="3" creationId="{E296FF86-9612-4E29-A446-B131C698369D}"/>
          </ac:graphicFrameMkLst>
        </pc:graphicFrameChg>
        <pc:graphicFrameChg chg="add del mod modGraphic">
          <ac:chgData name="Melissa Varron" userId="S::crcprogrammes@childrightsconnect.org::2d6056d7-a953-4079-a0e1-59680dd2b9aa" providerId="AD" clId="Web-{C25542E6-898E-F74E-89A4-48739974AE0E}" dt="2021-04-09T13:36:22.492" v="127"/>
          <ac:graphicFrameMkLst>
            <pc:docMk/>
            <pc:sldMk cId="2614926888" sldId="264"/>
            <ac:graphicFrameMk id="6" creationId="{9E350D44-9AE5-4F03-A2BF-952A87A08E40}"/>
          </ac:graphicFrameMkLst>
        </pc:graphicFrameChg>
        <pc:graphicFrameChg chg="add del mod modGraphic">
          <ac:chgData name="Melissa Varron" userId="S::crcprogrammes@childrightsconnect.org::2d6056d7-a953-4079-a0e1-59680dd2b9aa" providerId="AD" clId="Web-{C25542E6-898E-F74E-89A4-48739974AE0E}" dt="2021-04-09T13:40:41.665" v="198"/>
          <ac:graphicFrameMkLst>
            <pc:docMk/>
            <pc:sldMk cId="2614926888" sldId="264"/>
            <ac:graphicFrameMk id="8" creationId="{B5389B1C-4A0D-438F-820C-305DBAFA0609}"/>
          </ac:graphicFrameMkLst>
        </pc:graphicFrameChg>
        <pc:graphicFrameChg chg="add del mod">
          <ac:chgData name="Melissa Varron" userId="S::crcprogrammes@childrightsconnect.org::2d6056d7-a953-4079-a0e1-59680dd2b9aa" providerId="AD" clId="Web-{C25542E6-898E-F74E-89A4-48739974AE0E}" dt="2021-04-09T13:41:13.479" v="201"/>
          <ac:graphicFrameMkLst>
            <pc:docMk/>
            <pc:sldMk cId="2614926888" sldId="264"/>
            <ac:graphicFrameMk id="10" creationId="{C711AAA0-74C2-42FC-84CD-0528BCF0AC93}"/>
          </ac:graphicFrameMkLst>
        </pc:graphicFrameChg>
        <pc:graphicFrameChg chg="add del mod modGraphic">
          <ac:chgData name="Melissa Varron" userId="S::crcprogrammes@childrightsconnect.org::2d6056d7-a953-4079-a0e1-59680dd2b9aa" providerId="AD" clId="Web-{C25542E6-898E-F74E-89A4-48739974AE0E}" dt="2021-04-09T13:42:11.936" v="211"/>
          <ac:graphicFrameMkLst>
            <pc:docMk/>
            <pc:sldMk cId="2614926888" sldId="264"/>
            <ac:graphicFrameMk id="12" creationId="{60D37CEE-8281-4E50-B09E-29738D3290F4}"/>
          </ac:graphicFrameMkLst>
        </pc:graphicFrameChg>
      </pc:sldChg>
    </pc:docChg>
  </pc:docChgLst>
  <pc:docChgLst>
    <pc:chgData name="Fanny Chappuis" userId="S::chappuis@childrightsconnect.org::0a3153c7-e288-433e-94a7-c9466a963c31" providerId="AD" clId="Web-{F0C7D433-1EA2-8317-B86F-D5538BE84638}"/>
    <pc:docChg chg="">
      <pc:chgData name="Fanny Chappuis" userId="S::chappuis@childrightsconnect.org::0a3153c7-e288-433e-94a7-c9466a963c31" providerId="AD" clId="Web-{F0C7D433-1EA2-8317-B86F-D5538BE84638}" dt="2021-04-12T11:34:52.605" v="0"/>
      <pc:docMkLst>
        <pc:docMk/>
      </pc:docMkLst>
      <pc:sldChg chg="addCm">
        <pc:chgData name="Fanny Chappuis" userId="S::chappuis@childrightsconnect.org::0a3153c7-e288-433e-94a7-c9466a963c31" providerId="AD" clId="Web-{F0C7D433-1EA2-8317-B86F-D5538BE84638}" dt="2021-04-12T11:34:52.605" v="0"/>
        <pc:sldMkLst>
          <pc:docMk/>
          <pc:sldMk cId="1672040106" sldId="270"/>
        </pc:sldMkLst>
      </pc:sldChg>
    </pc:docChg>
  </pc:docChgLst>
  <pc:docChgLst>
    <pc:chgData name="Fanny Chappuis" userId="0a3153c7-e288-433e-94a7-c9466a963c31" providerId="ADAL" clId="{73AC1184-749E-470C-9C82-6E92A02DD301}"/>
    <pc:docChg chg="undo custSel addSld delSld modSld">
      <pc:chgData name="Fanny Chappuis" userId="0a3153c7-e288-433e-94a7-c9466a963c31" providerId="ADAL" clId="{73AC1184-749E-470C-9C82-6E92A02DD301}" dt="2021-09-03T13:55:43.641" v="1206" actId="47"/>
      <pc:docMkLst>
        <pc:docMk/>
      </pc:docMkLst>
      <pc:sldChg chg="modSp mod">
        <pc:chgData name="Fanny Chappuis" userId="0a3153c7-e288-433e-94a7-c9466a963c31" providerId="ADAL" clId="{73AC1184-749E-470C-9C82-6E92A02DD301}" dt="2021-08-31T14:58:35.218" v="808" actId="20577"/>
        <pc:sldMkLst>
          <pc:docMk/>
          <pc:sldMk cId="1824251001" sldId="265"/>
        </pc:sldMkLst>
        <pc:spChg chg="mod">
          <ac:chgData name="Fanny Chappuis" userId="0a3153c7-e288-433e-94a7-c9466a963c31" providerId="ADAL" clId="{73AC1184-749E-470C-9C82-6E92A02DD301}" dt="2021-08-31T14:58:35.218" v="808" actId="20577"/>
          <ac:spMkLst>
            <pc:docMk/>
            <pc:sldMk cId="1824251001" sldId="265"/>
            <ac:spMk id="28674" creationId="{00000000-0000-0000-0000-000000000000}"/>
          </ac:spMkLst>
        </pc:spChg>
      </pc:sldChg>
      <pc:sldChg chg="modSp mod">
        <pc:chgData name="Fanny Chappuis" userId="0a3153c7-e288-433e-94a7-c9466a963c31" providerId="ADAL" clId="{73AC1184-749E-470C-9C82-6E92A02DD301}" dt="2021-08-31T14:10:44.643" v="261" actId="20577"/>
        <pc:sldMkLst>
          <pc:docMk/>
          <pc:sldMk cId="2674380225" sldId="273"/>
        </pc:sldMkLst>
        <pc:spChg chg="mod">
          <ac:chgData name="Fanny Chappuis" userId="0a3153c7-e288-433e-94a7-c9466a963c31" providerId="ADAL" clId="{73AC1184-749E-470C-9C82-6E92A02DD301}" dt="2021-08-31T14:10:44.643" v="261" actId="20577"/>
          <ac:spMkLst>
            <pc:docMk/>
            <pc:sldMk cId="2674380225" sldId="273"/>
            <ac:spMk id="4097" creationId="{00000000-0000-0000-0000-000000000000}"/>
          </ac:spMkLst>
        </pc:spChg>
      </pc:sldChg>
      <pc:sldChg chg="addSp modSp mod">
        <pc:chgData name="Fanny Chappuis" userId="0a3153c7-e288-433e-94a7-c9466a963c31" providerId="ADAL" clId="{73AC1184-749E-470C-9C82-6E92A02DD301}" dt="2021-08-31T14:54:35.232" v="769" actId="1076"/>
        <pc:sldMkLst>
          <pc:docMk/>
          <pc:sldMk cId="632086771" sldId="333"/>
        </pc:sldMkLst>
        <pc:spChg chg="mod">
          <ac:chgData name="Fanny Chappuis" userId="0a3153c7-e288-433e-94a7-c9466a963c31" providerId="ADAL" clId="{73AC1184-749E-470C-9C82-6E92A02DD301}" dt="2021-08-31T14:54:35.232" v="769" actId="1076"/>
          <ac:spMkLst>
            <pc:docMk/>
            <pc:sldMk cId="632086771" sldId="333"/>
            <ac:spMk id="7" creationId="{BF629C6C-8D69-450A-81F9-BAC4DAF20A5B}"/>
          </ac:spMkLst>
        </pc:spChg>
        <pc:spChg chg="add mod">
          <ac:chgData name="Fanny Chappuis" userId="0a3153c7-e288-433e-94a7-c9466a963c31" providerId="ADAL" clId="{73AC1184-749E-470C-9C82-6E92A02DD301}" dt="2021-08-31T14:22:24.802" v="597" actId="1076"/>
          <ac:spMkLst>
            <pc:docMk/>
            <pc:sldMk cId="632086771" sldId="333"/>
            <ac:spMk id="10" creationId="{F93D581E-9C06-463F-92D0-02188D9D439D}"/>
          </ac:spMkLst>
        </pc:spChg>
        <pc:picChg chg="mod">
          <ac:chgData name="Fanny Chappuis" userId="0a3153c7-e288-433e-94a7-c9466a963c31" providerId="ADAL" clId="{73AC1184-749E-470C-9C82-6E92A02DD301}" dt="2021-08-31T14:22:18.870" v="596" actId="14100"/>
          <ac:picMkLst>
            <pc:docMk/>
            <pc:sldMk cId="632086771" sldId="333"/>
            <ac:picMk id="5" creationId="{519E12D9-17D5-4F6B-8934-6B907F442311}"/>
          </ac:picMkLst>
        </pc:picChg>
      </pc:sldChg>
      <pc:sldChg chg="modSp mod">
        <pc:chgData name="Fanny Chappuis" userId="0a3153c7-e288-433e-94a7-c9466a963c31" providerId="ADAL" clId="{73AC1184-749E-470C-9C82-6E92A02DD301}" dt="2021-09-01T18:19:27.606" v="1184" actId="14100"/>
        <pc:sldMkLst>
          <pc:docMk/>
          <pc:sldMk cId="2440489797" sldId="334"/>
        </pc:sldMkLst>
        <pc:spChg chg="mod">
          <ac:chgData name="Fanny Chappuis" userId="0a3153c7-e288-433e-94a7-c9466a963c31" providerId="ADAL" clId="{73AC1184-749E-470C-9C82-6E92A02DD301}" dt="2021-09-01T18:19:27.606" v="1184" actId="14100"/>
          <ac:spMkLst>
            <pc:docMk/>
            <pc:sldMk cId="2440489797" sldId="334"/>
            <ac:spMk id="6" creationId="{5A759E5E-7BEC-4D95-B201-8A3F379773D2}"/>
          </ac:spMkLst>
        </pc:spChg>
        <pc:spChg chg="mod">
          <ac:chgData name="Fanny Chappuis" userId="0a3153c7-e288-433e-94a7-c9466a963c31" providerId="ADAL" clId="{73AC1184-749E-470C-9C82-6E92A02DD301}" dt="2021-08-27T14:09:28.455" v="211" actId="20577"/>
          <ac:spMkLst>
            <pc:docMk/>
            <pc:sldMk cId="2440489797" sldId="334"/>
            <ac:spMk id="9218" creationId="{00000000-0000-0000-0000-000000000000}"/>
          </ac:spMkLst>
        </pc:spChg>
      </pc:sldChg>
      <pc:sldChg chg="addSp delSp modSp mod">
        <pc:chgData name="Fanny Chappuis" userId="0a3153c7-e288-433e-94a7-c9466a963c31" providerId="ADAL" clId="{73AC1184-749E-470C-9C82-6E92A02DD301}" dt="2021-09-01T18:19:59.365" v="1190" actId="1076"/>
        <pc:sldMkLst>
          <pc:docMk/>
          <pc:sldMk cId="2240597510" sldId="335"/>
        </pc:sldMkLst>
        <pc:spChg chg="mod">
          <ac:chgData name="Fanny Chappuis" userId="0a3153c7-e288-433e-94a7-c9466a963c31" providerId="ADAL" clId="{73AC1184-749E-470C-9C82-6E92A02DD301}" dt="2021-09-01T18:19:59.365" v="1190" actId="1076"/>
          <ac:spMkLst>
            <pc:docMk/>
            <pc:sldMk cId="2240597510" sldId="335"/>
            <ac:spMk id="6" creationId="{6D4F3881-8B3F-426F-A00D-07C4562D423D}"/>
          </ac:spMkLst>
        </pc:spChg>
        <pc:spChg chg="add del">
          <ac:chgData name="Fanny Chappuis" userId="0a3153c7-e288-433e-94a7-c9466a963c31" providerId="ADAL" clId="{73AC1184-749E-470C-9C82-6E92A02DD301}" dt="2021-09-01T18:19:55.204" v="1189" actId="22"/>
          <ac:spMkLst>
            <pc:docMk/>
            <pc:sldMk cId="2240597510" sldId="335"/>
            <ac:spMk id="7" creationId="{156DB54A-CFCE-42D8-8F56-1481FCF4EA6B}"/>
          </ac:spMkLst>
        </pc:spChg>
      </pc:sldChg>
      <pc:sldChg chg="modSp add del mod">
        <pc:chgData name="Fanny Chappuis" userId="0a3153c7-e288-433e-94a7-c9466a963c31" providerId="ADAL" clId="{73AC1184-749E-470C-9C82-6E92A02DD301}" dt="2021-09-03T13:55:43.641" v="1206" actId="47"/>
        <pc:sldMkLst>
          <pc:docMk/>
          <pc:sldMk cId="3016748956" sldId="341"/>
        </pc:sldMkLst>
        <pc:spChg chg="mod">
          <ac:chgData name="Fanny Chappuis" userId="0a3153c7-e288-433e-94a7-c9466a963c31" providerId="ADAL" clId="{73AC1184-749E-470C-9C82-6E92A02DD301}" dt="2021-08-27T08:16:32.117" v="153" actId="179"/>
          <ac:spMkLst>
            <pc:docMk/>
            <pc:sldMk cId="3016748956" sldId="341"/>
            <ac:spMk id="9" creationId="{0D2EAF94-B6DC-41F5-B7E1-DA4748D43D2D}"/>
          </ac:spMkLst>
        </pc:spChg>
      </pc:sldChg>
      <pc:sldChg chg="modSp mod">
        <pc:chgData name="Fanny Chappuis" userId="0a3153c7-e288-433e-94a7-c9466a963c31" providerId="ADAL" clId="{73AC1184-749E-470C-9C82-6E92A02DD301}" dt="2021-08-31T14:43:41.598" v="722" actId="21"/>
        <pc:sldMkLst>
          <pc:docMk/>
          <pc:sldMk cId="2975686097" sldId="343"/>
        </pc:sldMkLst>
        <pc:spChg chg="mod">
          <ac:chgData name="Fanny Chappuis" userId="0a3153c7-e288-433e-94a7-c9466a963c31" providerId="ADAL" clId="{73AC1184-749E-470C-9C82-6E92A02DD301}" dt="2021-08-27T14:07:53.586" v="208" actId="6549"/>
          <ac:spMkLst>
            <pc:docMk/>
            <pc:sldMk cId="2975686097" sldId="343"/>
            <ac:spMk id="2" creationId="{00000000-0000-0000-0000-000000000000}"/>
          </ac:spMkLst>
        </pc:spChg>
        <pc:spChg chg="mod">
          <ac:chgData name="Fanny Chappuis" userId="0a3153c7-e288-433e-94a7-c9466a963c31" providerId="ADAL" clId="{73AC1184-749E-470C-9C82-6E92A02DD301}" dt="2021-08-31T14:43:41.598" v="722" actId="21"/>
          <ac:spMkLst>
            <pc:docMk/>
            <pc:sldMk cId="2975686097" sldId="343"/>
            <ac:spMk id="4" creationId="{00000000-0000-0000-0000-000000000000}"/>
          </ac:spMkLst>
        </pc:spChg>
      </pc:sldChg>
      <pc:sldChg chg="modSp mod">
        <pc:chgData name="Fanny Chappuis" userId="0a3153c7-e288-433e-94a7-c9466a963c31" providerId="ADAL" clId="{73AC1184-749E-470C-9C82-6E92A02DD301}" dt="2021-08-31T14:11:08.564" v="263" actId="20577"/>
        <pc:sldMkLst>
          <pc:docMk/>
          <pc:sldMk cId="1003715078" sldId="444"/>
        </pc:sldMkLst>
        <pc:spChg chg="mod">
          <ac:chgData name="Fanny Chappuis" userId="0a3153c7-e288-433e-94a7-c9466a963c31" providerId="ADAL" clId="{73AC1184-749E-470C-9C82-6E92A02DD301}" dt="2021-08-31T14:11:08.564" v="263" actId="20577"/>
          <ac:spMkLst>
            <pc:docMk/>
            <pc:sldMk cId="1003715078" sldId="444"/>
            <ac:spMk id="2" creationId="{3DAF1CF2-AE78-47E3-AD1F-ADDF726CBA12}"/>
          </ac:spMkLst>
        </pc:spChg>
      </pc:sldChg>
      <pc:sldChg chg="modSp mod">
        <pc:chgData name="Fanny Chappuis" userId="0a3153c7-e288-433e-94a7-c9466a963c31" providerId="ADAL" clId="{73AC1184-749E-470C-9C82-6E92A02DD301}" dt="2021-09-01T18:07:45.239" v="942" actId="6549"/>
        <pc:sldMkLst>
          <pc:docMk/>
          <pc:sldMk cId="1149185710" sldId="445"/>
        </pc:sldMkLst>
        <pc:spChg chg="mod">
          <ac:chgData name="Fanny Chappuis" userId="0a3153c7-e288-433e-94a7-c9466a963c31" providerId="ADAL" clId="{73AC1184-749E-470C-9C82-6E92A02DD301}" dt="2021-09-01T18:07:45.239" v="942" actId="6549"/>
          <ac:spMkLst>
            <pc:docMk/>
            <pc:sldMk cId="1149185710" sldId="445"/>
            <ac:spMk id="10" creationId="{3340CF81-BF70-4D20-BBCA-D58F03244649}"/>
          </ac:spMkLst>
        </pc:spChg>
        <pc:spChg chg="mod">
          <ac:chgData name="Fanny Chappuis" userId="0a3153c7-e288-433e-94a7-c9466a963c31" providerId="ADAL" clId="{73AC1184-749E-470C-9C82-6E92A02DD301}" dt="2021-08-27T14:04:30.537" v="180" actId="1036"/>
          <ac:spMkLst>
            <pc:docMk/>
            <pc:sldMk cId="1149185710" sldId="445"/>
            <ac:spMk id="9218" creationId="{00000000-0000-0000-0000-000000000000}"/>
          </ac:spMkLst>
        </pc:spChg>
      </pc:sldChg>
      <pc:sldChg chg="modSp mod">
        <pc:chgData name="Fanny Chappuis" userId="0a3153c7-e288-433e-94a7-c9466a963c31" providerId="ADAL" clId="{73AC1184-749E-470C-9C82-6E92A02DD301}" dt="2021-08-27T14:09:15.667" v="209" actId="1076"/>
        <pc:sldMkLst>
          <pc:docMk/>
          <pc:sldMk cId="1169428525" sldId="446"/>
        </pc:sldMkLst>
        <pc:spChg chg="mod">
          <ac:chgData name="Fanny Chappuis" userId="0a3153c7-e288-433e-94a7-c9466a963c31" providerId="ADAL" clId="{73AC1184-749E-470C-9C82-6E92A02DD301}" dt="2021-08-27T08:14:32.279" v="118" actId="13926"/>
          <ac:spMkLst>
            <pc:docMk/>
            <pc:sldMk cId="1169428525" sldId="446"/>
            <ac:spMk id="10" creationId="{3340CF81-BF70-4D20-BBCA-D58F03244649}"/>
          </ac:spMkLst>
        </pc:spChg>
        <pc:spChg chg="mod">
          <ac:chgData name="Fanny Chappuis" userId="0a3153c7-e288-433e-94a7-c9466a963c31" providerId="ADAL" clId="{73AC1184-749E-470C-9C82-6E92A02DD301}" dt="2021-08-27T14:09:15.667" v="209" actId="1076"/>
          <ac:spMkLst>
            <pc:docMk/>
            <pc:sldMk cId="1169428525" sldId="446"/>
            <ac:spMk id="9218" creationId="{00000000-0000-0000-0000-000000000000}"/>
          </ac:spMkLst>
        </pc:spChg>
      </pc:sldChg>
      <pc:sldChg chg="modSp mod">
        <pc:chgData name="Fanny Chappuis" userId="0a3153c7-e288-433e-94a7-c9466a963c31" providerId="ADAL" clId="{73AC1184-749E-470C-9C82-6E92A02DD301}" dt="2021-08-31T14:38:43.801" v="659" actId="1582"/>
        <pc:sldMkLst>
          <pc:docMk/>
          <pc:sldMk cId="744982544" sldId="447"/>
        </pc:sldMkLst>
        <pc:spChg chg="mod">
          <ac:chgData name="Fanny Chappuis" userId="0a3153c7-e288-433e-94a7-c9466a963c31" providerId="ADAL" clId="{73AC1184-749E-470C-9C82-6E92A02DD301}" dt="2021-08-31T14:38:43.801" v="659" actId="1582"/>
          <ac:spMkLst>
            <pc:docMk/>
            <pc:sldMk cId="744982544" sldId="447"/>
            <ac:spMk id="8" creationId="{7D92F990-E47B-420E-B0F2-C7528EB09F31}"/>
          </ac:spMkLst>
        </pc:spChg>
      </pc:sldChg>
      <pc:sldChg chg="modSp mod">
        <pc:chgData name="Fanny Chappuis" userId="0a3153c7-e288-433e-94a7-c9466a963c31" providerId="ADAL" clId="{73AC1184-749E-470C-9C82-6E92A02DD301}" dt="2021-08-27T08:14:53.530" v="119" actId="20577"/>
        <pc:sldMkLst>
          <pc:docMk/>
          <pc:sldMk cId="3710276402" sldId="448"/>
        </pc:sldMkLst>
        <pc:spChg chg="mod">
          <ac:chgData name="Fanny Chappuis" userId="0a3153c7-e288-433e-94a7-c9466a963c31" providerId="ADAL" clId="{73AC1184-749E-470C-9C82-6E92A02DD301}" dt="2021-08-27T08:14:53.530" v="119" actId="20577"/>
          <ac:spMkLst>
            <pc:docMk/>
            <pc:sldMk cId="3710276402" sldId="448"/>
            <ac:spMk id="10" creationId="{3340CF81-BF70-4D20-BBCA-D58F03244649}"/>
          </ac:spMkLst>
        </pc:spChg>
      </pc:sldChg>
      <pc:sldChg chg="addSp modSp mod addCm modCm">
        <pc:chgData name="Fanny Chappuis" userId="0a3153c7-e288-433e-94a7-c9466a963c31" providerId="ADAL" clId="{73AC1184-749E-470C-9C82-6E92A02DD301}" dt="2021-09-01T18:05:37.994" v="903" actId="20577"/>
        <pc:sldMkLst>
          <pc:docMk/>
          <pc:sldMk cId="1343714474" sldId="450"/>
        </pc:sldMkLst>
        <pc:spChg chg="add mod">
          <ac:chgData name="Fanny Chappuis" userId="0a3153c7-e288-433e-94a7-c9466a963c31" providerId="ADAL" clId="{73AC1184-749E-470C-9C82-6E92A02DD301}" dt="2021-08-31T14:19:58.601" v="582" actId="1035"/>
          <ac:spMkLst>
            <pc:docMk/>
            <pc:sldMk cId="1343714474" sldId="450"/>
            <ac:spMk id="2" creationId="{FEDEECDA-8AC1-46DB-B8F0-456B66313565}"/>
          </ac:spMkLst>
        </pc:spChg>
        <pc:spChg chg="mod">
          <ac:chgData name="Fanny Chappuis" userId="0a3153c7-e288-433e-94a7-c9466a963c31" providerId="ADAL" clId="{73AC1184-749E-470C-9C82-6E92A02DD301}" dt="2021-09-01T18:05:37.994" v="903" actId="20577"/>
          <ac:spMkLst>
            <pc:docMk/>
            <pc:sldMk cId="1343714474" sldId="450"/>
            <ac:spMk id="10" creationId="{3340CF81-BF70-4D20-BBCA-D58F03244649}"/>
          </ac:spMkLst>
        </pc:spChg>
        <pc:picChg chg="mod modCrop">
          <ac:chgData name="Fanny Chappuis" userId="0a3153c7-e288-433e-94a7-c9466a963c31" providerId="ADAL" clId="{73AC1184-749E-470C-9C82-6E92A02DD301}" dt="2021-08-31T14:18:57.820" v="569" actId="732"/>
          <ac:picMkLst>
            <pc:docMk/>
            <pc:sldMk cId="1343714474" sldId="450"/>
            <ac:picMk id="3" creationId="{A9AAE4BC-DC40-4217-897A-A73548F41EF9}"/>
          </ac:picMkLst>
        </pc:picChg>
      </pc:sldChg>
      <pc:sldChg chg="modSp mod addCm modCm">
        <pc:chgData name="Fanny Chappuis" userId="0a3153c7-e288-433e-94a7-c9466a963c31" providerId="ADAL" clId="{73AC1184-749E-470C-9C82-6E92A02DD301}" dt="2021-08-31T15:33:28.743" v="884" actId="1589"/>
        <pc:sldMkLst>
          <pc:docMk/>
          <pc:sldMk cId="3191061100" sldId="452"/>
        </pc:sldMkLst>
        <pc:spChg chg="mod">
          <ac:chgData name="Fanny Chappuis" userId="0a3153c7-e288-433e-94a7-c9466a963c31" providerId="ADAL" clId="{73AC1184-749E-470C-9C82-6E92A02DD301}" dt="2021-08-31T14:36:48.356" v="651" actId="13926"/>
          <ac:spMkLst>
            <pc:docMk/>
            <pc:sldMk cId="3191061100" sldId="452"/>
            <ac:spMk id="9218" creationId="{00000000-0000-0000-0000-000000000000}"/>
          </ac:spMkLst>
        </pc:spChg>
      </pc:sldChg>
      <pc:sldChg chg="modSp mod">
        <pc:chgData name="Fanny Chappuis" userId="0a3153c7-e288-433e-94a7-c9466a963c31" providerId="ADAL" clId="{73AC1184-749E-470C-9C82-6E92A02DD301}" dt="2021-09-01T18:08:28.233" v="984" actId="20577"/>
        <pc:sldMkLst>
          <pc:docMk/>
          <pc:sldMk cId="3548549332" sldId="453"/>
        </pc:sldMkLst>
        <pc:spChg chg="mod">
          <ac:chgData name="Fanny Chappuis" userId="0a3153c7-e288-433e-94a7-c9466a963c31" providerId="ADAL" clId="{73AC1184-749E-470C-9C82-6E92A02DD301}" dt="2021-09-01T18:08:28.233" v="984" actId="20577"/>
          <ac:spMkLst>
            <pc:docMk/>
            <pc:sldMk cId="3548549332" sldId="453"/>
            <ac:spMk id="10" creationId="{3340CF81-BF70-4D20-BBCA-D58F03244649}"/>
          </ac:spMkLst>
        </pc:spChg>
      </pc:sldChg>
      <pc:sldChg chg="modSp mod">
        <pc:chgData name="Fanny Chappuis" userId="0a3153c7-e288-433e-94a7-c9466a963c31" providerId="ADAL" clId="{73AC1184-749E-470C-9C82-6E92A02DD301}" dt="2021-09-01T18:08:25.144" v="980" actId="20577"/>
        <pc:sldMkLst>
          <pc:docMk/>
          <pc:sldMk cId="591638466" sldId="454"/>
        </pc:sldMkLst>
        <pc:spChg chg="mod">
          <ac:chgData name="Fanny Chappuis" userId="0a3153c7-e288-433e-94a7-c9466a963c31" providerId="ADAL" clId="{73AC1184-749E-470C-9C82-6E92A02DD301}" dt="2021-09-01T18:08:25.144" v="980" actId="20577"/>
          <ac:spMkLst>
            <pc:docMk/>
            <pc:sldMk cId="591638466" sldId="454"/>
            <ac:spMk id="10" creationId="{3340CF81-BF70-4D20-BBCA-D58F03244649}"/>
          </ac:spMkLst>
        </pc:spChg>
        <pc:spChg chg="mod">
          <ac:chgData name="Fanny Chappuis" userId="0a3153c7-e288-433e-94a7-c9466a963c31" providerId="ADAL" clId="{73AC1184-749E-470C-9C82-6E92A02DD301}" dt="2021-08-27T08:17:55.690" v="165" actId="20577"/>
          <ac:spMkLst>
            <pc:docMk/>
            <pc:sldMk cId="591638466" sldId="454"/>
            <ac:spMk id="9218" creationId="{00000000-0000-0000-0000-000000000000}"/>
          </ac:spMkLst>
        </pc:spChg>
      </pc:sldChg>
      <pc:sldChg chg="delSp modSp add mod addCm modCm">
        <pc:chgData name="Fanny Chappuis" userId="0a3153c7-e288-433e-94a7-c9466a963c31" providerId="ADAL" clId="{73AC1184-749E-470C-9C82-6E92A02DD301}" dt="2021-08-31T15:33:10.026" v="883" actId="20577"/>
        <pc:sldMkLst>
          <pc:docMk/>
          <pc:sldMk cId="291073837" sldId="455"/>
        </pc:sldMkLst>
        <pc:spChg chg="mod">
          <ac:chgData name="Fanny Chappuis" userId="0a3153c7-e288-433e-94a7-c9466a963c31" providerId="ADAL" clId="{73AC1184-749E-470C-9C82-6E92A02DD301}" dt="2021-08-27T14:05:27.419" v="205" actId="1036"/>
          <ac:spMkLst>
            <pc:docMk/>
            <pc:sldMk cId="291073837" sldId="455"/>
            <ac:spMk id="2" creationId="{8C95F018-7ED3-4B5B-B5A9-201E4720F092}"/>
          </ac:spMkLst>
        </pc:spChg>
        <pc:spChg chg="mod">
          <ac:chgData name="Fanny Chappuis" userId="0a3153c7-e288-433e-94a7-c9466a963c31" providerId="ADAL" clId="{73AC1184-749E-470C-9C82-6E92A02DD301}" dt="2021-08-27T08:16:02.827" v="150" actId="13926"/>
          <ac:spMkLst>
            <pc:docMk/>
            <pc:sldMk cId="291073837" sldId="455"/>
            <ac:spMk id="9" creationId="{0D2EAF94-B6DC-41F5-B7E1-DA4748D43D2D}"/>
          </ac:spMkLst>
        </pc:spChg>
        <pc:graphicFrameChg chg="mod modGraphic">
          <ac:chgData name="Fanny Chappuis" userId="0a3153c7-e288-433e-94a7-c9466a963c31" providerId="ADAL" clId="{73AC1184-749E-470C-9C82-6E92A02DD301}" dt="2021-08-31T15:33:10.026" v="883" actId="20577"/>
          <ac:graphicFrameMkLst>
            <pc:docMk/>
            <pc:sldMk cId="291073837" sldId="455"/>
            <ac:graphicFrameMk id="5" creationId="{593DD125-68E9-428A-9E74-200FA29CB603}"/>
          </ac:graphicFrameMkLst>
        </pc:graphicFrameChg>
        <pc:graphicFrameChg chg="del mod">
          <ac:chgData name="Fanny Chappuis" userId="0a3153c7-e288-433e-94a7-c9466a963c31" providerId="ADAL" clId="{73AC1184-749E-470C-9C82-6E92A02DD301}" dt="2021-08-31T15:31:08.070" v="842" actId="478"/>
          <ac:graphicFrameMkLst>
            <pc:docMk/>
            <pc:sldMk cId="291073837" sldId="455"/>
            <ac:graphicFrameMk id="7" creationId="{2073B5BD-E92F-4518-AE9F-6939E24DA15A}"/>
          </ac:graphicFrameMkLst>
        </pc:graphicFrameChg>
        <pc:graphicFrameChg chg="del mod modGraphic">
          <ac:chgData name="Fanny Chappuis" userId="0a3153c7-e288-433e-94a7-c9466a963c31" providerId="ADAL" clId="{73AC1184-749E-470C-9C82-6E92A02DD301}" dt="2021-08-31T15:31:06.514" v="841" actId="478"/>
          <ac:graphicFrameMkLst>
            <pc:docMk/>
            <pc:sldMk cId="291073837" sldId="455"/>
            <ac:graphicFrameMk id="9" creationId="{2816ECB8-FA9D-4A8A-9654-FB360A958AE2}"/>
          </ac:graphicFrameMkLst>
        </pc:graphicFrameChg>
      </pc:sldChg>
      <pc:sldChg chg="modSp add del mod">
        <pc:chgData name="Fanny Chappuis" userId="0a3153c7-e288-433e-94a7-c9466a963c31" providerId="ADAL" clId="{73AC1184-749E-470C-9C82-6E92A02DD301}" dt="2021-09-01T18:10:49.709" v="1030" actId="47"/>
        <pc:sldMkLst>
          <pc:docMk/>
          <pc:sldMk cId="1671327416" sldId="456"/>
        </pc:sldMkLst>
        <pc:spChg chg="mod">
          <ac:chgData name="Fanny Chappuis" userId="0a3153c7-e288-433e-94a7-c9466a963c31" providerId="ADAL" clId="{73AC1184-749E-470C-9C82-6E92A02DD301}" dt="2021-09-01T18:10:45.605" v="1028" actId="403"/>
          <ac:spMkLst>
            <pc:docMk/>
            <pc:sldMk cId="1671327416" sldId="456"/>
            <ac:spMk id="9" creationId="{0D2EAF94-B6DC-41F5-B7E1-DA4748D43D2D}"/>
          </ac:spMkLst>
        </pc:spChg>
      </pc:sldChg>
      <pc:sldChg chg="modSp mod">
        <pc:chgData name="Fanny Chappuis" userId="0a3153c7-e288-433e-94a7-c9466a963c31" providerId="ADAL" clId="{73AC1184-749E-470C-9C82-6E92A02DD301}" dt="2021-09-01T18:18:11.815" v="1179" actId="1036"/>
        <pc:sldMkLst>
          <pc:docMk/>
          <pc:sldMk cId="2869944515" sldId="457"/>
        </pc:sldMkLst>
        <pc:spChg chg="mod">
          <ac:chgData name="Fanny Chappuis" userId="0a3153c7-e288-433e-94a7-c9466a963c31" providerId="ADAL" clId="{73AC1184-749E-470C-9C82-6E92A02DD301}" dt="2021-09-01T18:18:11.815" v="1179" actId="1036"/>
          <ac:spMkLst>
            <pc:docMk/>
            <pc:sldMk cId="2869944515" sldId="457"/>
            <ac:spMk id="9" creationId="{0D2EAF94-B6DC-41F5-B7E1-DA4748D43D2D}"/>
          </ac:spMkLst>
        </pc:spChg>
      </pc:sldChg>
      <pc:sldChg chg="delSp modSp del mod">
        <pc:chgData name="Fanny Chappuis" userId="0a3153c7-e288-433e-94a7-c9466a963c31" providerId="ADAL" clId="{73AC1184-749E-470C-9C82-6E92A02DD301}" dt="2021-09-01T18:18:14.222" v="1180" actId="47"/>
        <pc:sldMkLst>
          <pc:docMk/>
          <pc:sldMk cId="1106020591" sldId="458"/>
        </pc:sldMkLst>
        <pc:spChg chg="del mod">
          <ac:chgData name="Fanny Chappuis" userId="0a3153c7-e288-433e-94a7-c9466a963c31" providerId="ADAL" clId="{73AC1184-749E-470C-9C82-6E92A02DD301}" dt="2021-09-01T18:16:02.535" v="1147"/>
          <ac:spMkLst>
            <pc:docMk/>
            <pc:sldMk cId="1106020591" sldId="458"/>
            <ac:spMk id="9" creationId="{0D2EAF94-B6DC-41F5-B7E1-DA4748D43D2D}"/>
          </ac:spMkLst>
        </pc:spChg>
      </pc:sldChg>
      <pc:sldChg chg="modSp mod addCm">
        <pc:chgData name="Fanny Chappuis" userId="0a3153c7-e288-433e-94a7-c9466a963c31" providerId="ADAL" clId="{73AC1184-749E-470C-9C82-6E92A02DD301}" dt="2021-08-31T15:28:06.408" v="811" actId="1589"/>
        <pc:sldMkLst>
          <pc:docMk/>
          <pc:sldMk cId="2538600650" sldId="459"/>
        </pc:sldMkLst>
        <pc:spChg chg="mod">
          <ac:chgData name="Fanny Chappuis" userId="0a3153c7-e288-433e-94a7-c9466a963c31" providerId="ADAL" clId="{73AC1184-749E-470C-9C82-6E92A02DD301}" dt="2021-08-31T15:27:35.942" v="810" actId="13926"/>
          <ac:spMkLst>
            <pc:docMk/>
            <pc:sldMk cId="2538600650" sldId="459"/>
            <ac:spMk id="9" creationId="{0D2EAF94-B6DC-41F5-B7E1-DA4748D43D2D}"/>
          </ac:spMkLst>
        </pc:spChg>
      </pc:sldChg>
      <pc:sldChg chg="delSp modSp add mod">
        <pc:chgData name="Fanny Chappuis" userId="0a3153c7-e288-433e-94a7-c9466a963c31" providerId="ADAL" clId="{73AC1184-749E-470C-9C82-6E92A02DD301}" dt="2021-09-01T18:04:57.804" v="893" actId="20577"/>
        <pc:sldMkLst>
          <pc:docMk/>
          <pc:sldMk cId="1168847004" sldId="460"/>
        </pc:sldMkLst>
        <pc:spChg chg="mod">
          <ac:chgData name="Fanny Chappuis" userId="0a3153c7-e288-433e-94a7-c9466a963c31" providerId="ADAL" clId="{73AC1184-749E-470C-9C82-6E92A02DD301}" dt="2021-09-01T18:04:57.804" v="893" actId="20577"/>
          <ac:spMkLst>
            <pc:docMk/>
            <pc:sldMk cId="1168847004" sldId="460"/>
            <ac:spMk id="10" creationId="{3340CF81-BF70-4D20-BBCA-D58F03244649}"/>
          </ac:spMkLst>
        </pc:spChg>
        <pc:spChg chg="mod">
          <ac:chgData name="Fanny Chappuis" userId="0a3153c7-e288-433e-94a7-c9466a963c31" providerId="ADAL" clId="{73AC1184-749E-470C-9C82-6E92A02DD301}" dt="2021-08-31T14:14:57.380" v="288" actId="20577"/>
          <ac:spMkLst>
            <pc:docMk/>
            <pc:sldMk cId="1168847004" sldId="460"/>
            <ac:spMk id="9218" creationId="{00000000-0000-0000-0000-000000000000}"/>
          </ac:spMkLst>
        </pc:spChg>
        <pc:picChg chg="del">
          <ac:chgData name="Fanny Chappuis" userId="0a3153c7-e288-433e-94a7-c9466a963c31" providerId="ADAL" clId="{73AC1184-749E-470C-9C82-6E92A02DD301}" dt="2021-08-31T14:14:48.455" v="265" actId="478"/>
          <ac:picMkLst>
            <pc:docMk/>
            <pc:sldMk cId="1168847004" sldId="460"/>
            <ac:picMk id="3" creationId="{A9AAE4BC-DC40-4217-897A-A73548F41EF9}"/>
          </ac:picMkLst>
        </pc:picChg>
      </pc:sldChg>
      <pc:sldChg chg="modSp add del mod">
        <pc:chgData name="Fanny Chappuis" userId="0a3153c7-e288-433e-94a7-c9466a963c31" providerId="ADAL" clId="{73AC1184-749E-470C-9C82-6E92A02DD301}" dt="2021-08-31T14:56:12.438" v="798" actId="47"/>
        <pc:sldMkLst>
          <pc:docMk/>
          <pc:sldMk cId="2473897588" sldId="461"/>
        </pc:sldMkLst>
        <pc:spChg chg="mod">
          <ac:chgData name="Fanny Chappuis" userId="0a3153c7-e288-433e-94a7-c9466a963c31" providerId="ADAL" clId="{73AC1184-749E-470C-9C82-6E92A02DD301}" dt="2021-08-31T14:55:55.776" v="797" actId="20577"/>
          <ac:spMkLst>
            <pc:docMk/>
            <pc:sldMk cId="2473897588" sldId="461"/>
            <ac:spMk id="28674" creationId="{00000000-0000-0000-0000-000000000000}"/>
          </ac:spMkLst>
        </pc:spChg>
      </pc:sldChg>
      <pc:sldChg chg="modSp mod addCm delCm modCm">
        <pc:chgData name="Fanny Chappuis" userId="0a3153c7-e288-433e-94a7-c9466a963c31" providerId="ADAL" clId="{73AC1184-749E-470C-9C82-6E92A02DD301}" dt="2021-09-03T13:55:35.259" v="1205" actId="1076"/>
        <pc:sldMkLst>
          <pc:docMk/>
          <pc:sldMk cId="4024337214" sldId="461"/>
        </pc:sldMkLst>
        <pc:spChg chg="mod">
          <ac:chgData name="Fanny Chappuis" userId="0a3153c7-e288-433e-94a7-c9466a963c31" providerId="ADAL" clId="{73AC1184-749E-470C-9C82-6E92A02DD301}" dt="2021-09-01T18:07:27.124" v="941" actId="113"/>
          <ac:spMkLst>
            <pc:docMk/>
            <pc:sldMk cId="4024337214" sldId="461"/>
            <ac:spMk id="5" creationId="{33F1B160-38A6-4CAE-9759-E6B328BBBFC3}"/>
          </ac:spMkLst>
        </pc:spChg>
        <pc:spChg chg="mod">
          <ac:chgData name="Fanny Chappuis" userId="0a3153c7-e288-433e-94a7-c9466a963c31" providerId="ADAL" clId="{73AC1184-749E-470C-9C82-6E92A02DD301}" dt="2021-09-01T18:05:55.512" v="907" actId="20577"/>
          <ac:spMkLst>
            <pc:docMk/>
            <pc:sldMk cId="4024337214" sldId="461"/>
            <ac:spMk id="10" creationId="{3340CF81-BF70-4D20-BBCA-D58F03244649}"/>
          </ac:spMkLst>
        </pc:spChg>
        <pc:spChg chg="mod">
          <ac:chgData name="Fanny Chappuis" userId="0a3153c7-e288-433e-94a7-c9466a963c31" providerId="ADAL" clId="{73AC1184-749E-470C-9C82-6E92A02DD301}" dt="2021-09-03T13:55:35.259" v="1205" actId="1076"/>
          <ac:spMkLst>
            <pc:docMk/>
            <pc:sldMk cId="4024337214" sldId="461"/>
            <ac:spMk id="9218" creationId="{00000000-0000-0000-0000-000000000000}"/>
          </ac:spMkLst>
        </pc:spChg>
      </pc:sldChg>
    </pc:docChg>
  </pc:docChgLst>
  <pc:docChgLst>
    <pc:chgData name="Agnes Gracia" userId="2329b77b-3117-48a7-a681-0aebaaada28d" providerId="ADAL" clId="{CEA5BF06-A60E-4E8E-A2C0-116FBE5119E9}"/>
    <pc:docChg chg="undo custSel addSld delSld modSld sldOrd">
      <pc:chgData name="Agnes Gracia" userId="2329b77b-3117-48a7-a681-0aebaaada28d" providerId="ADAL" clId="{CEA5BF06-A60E-4E8E-A2C0-116FBE5119E9}" dt="2021-04-15T14:39:51.476" v="1724" actId="20577"/>
      <pc:docMkLst>
        <pc:docMk/>
      </pc:docMkLst>
      <pc:sldChg chg="modSp mod">
        <pc:chgData name="Agnes Gracia" userId="2329b77b-3117-48a7-a681-0aebaaada28d" providerId="ADAL" clId="{CEA5BF06-A60E-4E8E-A2C0-116FBE5119E9}" dt="2021-04-15T08:17:32.259" v="683" actId="20577"/>
        <pc:sldMkLst>
          <pc:docMk/>
          <pc:sldMk cId="2818922302" sldId="258"/>
        </pc:sldMkLst>
        <pc:spChg chg="mod">
          <ac:chgData name="Agnes Gracia" userId="2329b77b-3117-48a7-a681-0aebaaada28d" providerId="ADAL" clId="{CEA5BF06-A60E-4E8E-A2C0-116FBE5119E9}" dt="2021-04-15T08:17:32.259" v="683" actId="20577"/>
          <ac:spMkLst>
            <pc:docMk/>
            <pc:sldMk cId="2818922302" sldId="258"/>
            <ac:spMk id="5" creationId="{2F026D75-17FA-430F-BCC1-F4E107B70096}"/>
          </ac:spMkLst>
        </pc:spChg>
      </pc:sldChg>
      <pc:sldChg chg="modNotesTx">
        <pc:chgData name="Agnes Gracia" userId="2329b77b-3117-48a7-a681-0aebaaada28d" providerId="ADAL" clId="{CEA5BF06-A60E-4E8E-A2C0-116FBE5119E9}" dt="2021-04-12T14:15:00.521" v="297" actId="20577"/>
        <pc:sldMkLst>
          <pc:docMk/>
          <pc:sldMk cId="562819058" sldId="259"/>
        </pc:sldMkLst>
      </pc:sldChg>
      <pc:sldChg chg="modSp mod">
        <pc:chgData name="Agnes Gracia" userId="2329b77b-3117-48a7-a681-0aebaaada28d" providerId="ADAL" clId="{CEA5BF06-A60E-4E8E-A2C0-116FBE5119E9}" dt="2021-04-15T10:56:28.409" v="768" actId="20577"/>
        <pc:sldMkLst>
          <pc:docMk/>
          <pc:sldMk cId="813694945" sldId="260"/>
        </pc:sldMkLst>
        <pc:spChg chg="mod">
          <ac:chgData name="Agnes Gracia" userId="2329b77b-3117-48a7-a681-0aebaaada28d" providerId="ADAL" clId="{CEA5BF06-A60E-4E8E-A2C0-116FBE5119E9}" dt="2021-04-15T10:56:28.409" v="768" actId="20577"/>
          <ac:spMkLst>
            <pc:docMk/>
            <pc:sldMk cId="813694945" sldId="260"/>
            <ac:spMk id="5" creationId="{2A497B60-EC22-4E5E-B774-A488201761A6}"/>
          </ac:spMkLst>
        </pc:spChg>
      </pc:sldChg>
      <pc:sldChg chg="addSp modSp mod addCm delCm modNotesTx">
        <pc:chgData name="Agnes Gracia" userId="2329b77b-3117-48a7-a681-0aebaaada28d" providerId="ADAL" clId="{CEA5BF06-A60E-4E8E-A2C0-116FBE5119E9}" dt="2021-04-15T07:22:11.096" v="593" actId="20577"/>
        <pc:sldMkLst>
          <pc:docMk/>
          <pc:sldMk cId="3907539175" sldId="261"/>
        </pc:sldMkLst>
        <pc:spChg chg="add mod">
          <ac:chgData name="Agnes Gracia" userId="2329b77b-3117-48a7-a681-0aebaaada28d" providerId="ADAL" clId="{CEA5BF06-A60E-4E8E-A2C0-116FBE5119E9}" dt="2021-04-15T07:08:18.228" v="549" actId="14100"/>
          <ac:spMkLst>
            <pc:docMk/>
            <pc:sldMk cId="3907539175" sldId="261"/>
            <ac:spMk id="2" creationId="{5878AD47-6053-4943-9D7A-126D09629DA6}"/>
          </ac:spMkLst>
        </pc:spChg>
        <pc:spChg chg="add mod">
          <ac:chgData name="Agnes Gracia" userId="2329b77b-3117-48a7-a681-0aebaaada28d" providerId="ADAL" clId="{CEA5BF06-A60E-4E8E-A2C0-116FBE5119E9}" dt="2021-04-15T07:08:59.666" v="589" actId="20577"/>
          <ac:spMkLst>
            <pc:docMk/>
            <pc:sldMk cId="3907539175" sldId="261"/>
            <ac:spMk id="3" creationId="{F7D42D3E-6077-44D5-8F26-0A1701A3D4F4}"/>
          </ac:spMkLst>
        </pc:spChg>
        <pc:spChg chg="mod">
          <ac:chgData name="Agnes Gracia" userId="2329b77b-3117-48a7-a681-0aebaaada28d" providerId="ADAL" clId="{CEA5BF06-A60E-4E8E-A2C0-116FBE5119E9}" dt="2021-04-15T07:04:19.236" v="470" actId="13926"/>
          <ac:spMkLst>
            <pc:docMk/>
            <pc:sldMk cId="3907539175" sldId="261"/>
            <ac:spMk id="4" creationId="{617897AD-ADF6-4341-A720-A272259B06AD}"/>
          </ac:spMkLst>
        </pc:spChg>
        <pc:picChg chg="add mod">
          <ac:chgData name="Agnes Gracia" userId="2329b77b-3117-48a7-a681-0aebaaada28d" providerId="ADAL" clId="{CEA5BF06-A60E-4E8E-A2C0-116FBE5119E9}" dt="2021-04-15T07:09:08.575" v="591" actId="1076"/>
          <ac:picMkLst>
            <pc:docMk/>
            <pc:sldMk cId="3907539175" sldId="261"/>
            <ac:picMk id="5" creationId="{406FF8D2-E7F7-4638-A5C8-B3EECCAC53BA}"/>
          </ac:picMkLst>
        </pc:picChg>
        <pc:picChg chg="add mod">
          <ac:chgData name="Agnes Gracia" userId="2329b77b-3117-48a7-a681-0aebaaada28d" providerId="ADAL" clId="{CEA5BF06-A60E-4E8E-A2C0-116FBE5119E9}" dt="2021-04-15T07:09:10.083" v="592" actId="1076"/>
          <ac:picMkLst>
            <pc:docMk/>
            <pc:sldMk cId="3907539175" sldId="261"/>
            <ac:picMk id="6" creationId="{55FA1F13-75E0-402D-9D85-18B86819DEF2}"/>
          </ac:picMkLst>
        </pc:picChg>
      </pc:sldChg>
      <pc:sldChg chg="modNotesTx">
        <pc:chgData name="Agnes Gracia" userId="2329b77b-3117-48a7-a681-0aebaaada28d" providerId="ADAL" clId="{CEA5BF06-A60E-4E8E-A2C0-116FBE5119E9}" dt="2021-04-12T14:33:29.211" v="445" actId="20577"/>
        <pc:sldMkLst>
          <pc:docMk/>
          <pc:sldMk cId="732670404" sldId="268"/>
        </pc:sldMkLst>
      </pc:sldChg>
      <pc:sldChg chg="addSp modSp mod">
        <pc:chgData name="Agnes Gracia" userId="2329b77b-3117-48a7-a681-0aebaaada28d" providerId="ADAL" clId="{CEA5BF06-A60E-4E8E-A2C0-116FBE5119E9}" dt="2021-04-15T11:10:45.630" v="1143" actId="1076"/>
        <pc:sldMkLst>
          <pc:docMk/>
          <pc:sldMk cId="2736828501" sldId="269"/>
        </pc:sldMkLst>
        <pc:spChg chg="mod">
          <ac:chgData name="Agnes Gracia" userId="2329b77b-3117-48a7-a681-0aebaaada28d" providerId="ADAL" clId="{CEA5BF06-A60E-4E8E-A2C0-116FBE5119E9}" dt="2021-04-14T07:54:36.578" v="469" actId="12"/>
          <ac:spMkLst>
            <pc:docMk/>
            <pc:sldMk cId="2736828501" sldId="269"/>
            <ac:spMk id="3" creationId="{D84FAD16-624F-46E3-8D0F-3A3FA9CBB59C}"/>
          </ac:spMkLst>
        </pc:spChg>
        <pc:spChg chg="add mod">
          <ac:chgData name="Agnes Gracia" userId="2329b77b-3117-48a7-a681-0aebaaada28d" providerId="ADAL" clId="{CEA5BF06-A60E-4E8E-A2C0-116FBE5119E9}" dt="2021-04-15T11:10:45.630" v="1143" actId="1076"/>
          <ac:spMkLst>
            <pc:docMk/>
            <pc:sldMk cId="2736828501" sldId="269"/>
            <ac:spMk id="4" creationId="{90C6B5DD-07CF-4E59-87BA-57C0ED27DDDC}"/>
          </ac:spMkLst>
        </pc:spChg>
        <pc:picChg chg="mod">
          <ac:chgData name="Agnes Gracia" userId="2329b77b-3117-48a7-a681-0aebaaada28d" providerId="ADAL" clId="{CEA5BF06-A60E-4E8E-A2C0-116FBE5119E9}" dt="2021-04-15T11:09:46.079" v="995" actId="1076"/>
          <ac:picMkLst>
            <pc:docMk/>
            <pc:sldMk cId="2736828501" sldId="269"/>
            <ac:picMk id="6" creationId="{0B7B7F75-95DD-49B1-9ECB-CA32951CC88A}"/>
          </ac:picMkLst>
        </pc:picChg>
      </pc:sldChg>
      <pc:sldChg chg="modSp mod delCm">
        <pc:chgData name="Agnes Gracia" userId="2329b77b-3117-48a7-a681-0aebaaada28d" providerId="ADAL" clId="{CEA5BF06-A60E-4E8E-A2C0-116FBE5119E9}" dt="2021-04-15T11:25:58.113" v="1311" actId="115"/>
        <pc:sldMkLst>
          <pc:docMk/>
          <pc:sldMk cId="1672040106" sldId="270"/>
        </pc:sldMkLst>
        <pc:spChg chg="mod">
          <ac:chgData name="Agnes Gracia" userId="2329b77b-3117-48a7-a681-0aebaaada28d" providerId="ADAL" clId="{CEA5BF06-A60E-4E8E-A2C0-116FBE5119E9}" dt="2021-04-15T11:25:58.113" v="1311" actId="115"/>
          <ac:spMkLst>
            <pc:docMk/>
            <pc:sldMk cId="1672040106" sldId="270"/>
            <ac:spMk id="4" creationId="{BA8F8860-F380-4C51-B9F3-1E5DDEA6A655}"/>
          </ac:spMkLst>
        </pc:spChg>
      </pc:sldChg>
      <pc:sldChg chg="addSp delSp modSp mod">
        <pc:chgData name="Agnes Gracia" userId="2329b77b-3117-48a7-a681-0aebaaada28d" providerId="ADAL" clId="{CEA5BF06-A60E-4E8E-A2C0-116FBE5119E9}" dt="2021-04-15T11:27:34.720" v="1351" actId="1076"/>
        <pc:sldMkLst>
          <pc:docMk/>
          <pc:sldMk cId="3437814803" sldId="271"/>
        </pc:sldMkLst>
        <pc:spChg chg="del mod">
          <ac:chgData name="Agnes Gracia" userId="2329b77b-3117-48a7-a681-0aebaaada28d" providerId="ADAL" clId="{CEA5BF06-A60E-4E8E-A2C0-116FBE5119E9}" dt="2021-04-15T11:27:28.328" v="1348" actId="478"/>
          <ac:spMkLst>
            <pc:docMk/>
            <pc:sldMk cId="3437814803" sldId="271"/>
            <ac:spMk id="2" creationId="{7A4A877E-F01D-4F25-9BF6-62D7BCF4342A}"/>
          </ac:spMkLst>
        </pc:spChg>
        <pc:spChg chg="add mod">
          <ac:chgData name="Agnes Gracia" userId="2329b77b-3117-48a7-a681-0aebaaada28d" providerId="ADAL" clId="{CEA5BF06-A60E-4E8E-A2C0-116FBE5119E9}" dt="2021-04-15T11:27:34.720" v="1351" actId="1076"/>
          <ac:spMkLst>
            <pc:docMk/>
            <pc:sldMk cId="3437814803" sldId="271"/>
            <ac:spMk id="3" creationId="{C461B636-AC4C-4D99-AABA-22458C3B4BDF}"/>
          </ac:spMkLst>
        </pc:spChg>
      </pc:sldChg>
      <pc:sldChg chg="addSp delSp modSp add mod modNotesTx">
        <pc:chgData name="Agnes Gracia" userId="2329b77b-3117-48a7-a681-0aebaaada28d" providerId="ADAL" clId="{CEA5BF06-A60E-4E8E-A2C0-116FBE5119E9}" dt="2021-04-15T12:14:26.059" v="1720" actId="20577"/>
        <pc:sldMkLst>
          <pc:docMk/>
          <pc:sldMk cId="4206968382" sldId="274"/>
        </pc:sldMkLst>
        <pc:spChg chg="add mod">
          <ac:chgData name="Agnes Gracia" userId="2329b77b-3117-48a7-a681-0aebaaada28d" providerId="ADAL" clId="{CEA5BF06-A60E-4E8E-A2C0-116FBE5119E9}" dt="2021-04-15T12:13:41.416" v="1707" actId="20577"/>
          <ac:spMkLst>
            <pc:docMk/>
            <pc:sldMk cId="4206968382" sldId="274"/>
            <ac:spMk id="3" creationId="{7CE90342-9B73-458F-B2EA-9FCFC199510E}"/>
          </ac:spMkLst>
        </pc:spChg>
        <pc:spChg chg="mod">
          <ac:chgData name="Agnes Gracia" userId="2329b77b-3117-48a7-a681-0aebaaada28d" providerId="ADAL" clId="{CEA5BF06-A60E-4E8E-A2C0-116FBE5119E9}" dt="2021-04-15T11:00:55.688" v="883" actId="20577"/>
          <ac:spMkLst>
            <pc:docMk/>
            <pc:sldMk cId="4206968382" sldId="274"/>
            <ac:spMk id="5" creationId="{E33CEF1F-F7A7-471A-B602-3DBF222FF3A0}"/>
          </ac:spMkLst>
        </pc:spChg>
        <pc:spChg chg="del">
          <ac:chgData name="Agnes Gracia" userId="2329b77b-3117-48a7-a681-0aebaaada28d" providerId="ADAL" clId="{CEA5BF06-A60E-4E8E-A2C0-116FBE5119E9}" dt="2021-04-15T11:01:25.791" v="884" actId="478"/>
          <ac:spMkLst>
            <pc:docMk/>
            <pc:sldMk cId="4206968382" sldId="274"/>
            <ac:spMk id="6" creationId="{D49B255F-5B14-4FC4-A6F5-4E1C609C9D05}"/>
          </ac:spMkLst>
        </pc:spChg>
        <pc:picChg chg="mod">
          <ac:chgData name="Agnes Gracia" userId="2329b77b-3117-48a7-a681-0aebaaada28d" providerId="ADAL" clId="{CEA5BF06-A60E-4E8E-A2C0-116FBE5119E9}" dt="2021-04-15T12:13:43.717" v="1708" actId="14100"/>
          <ac:picMkLst>
            <pc:docMk/>
            <pc:sldMk cId="4206968382" sldId="274"/>
            <ac:picMk id="7" creationId="{B95CE1B7-845A-4137-8B70-CD850B8AEF1B}"/>
          </ac:picMkLst>
        </pc:picChg>
      </pc:sldChg>
      <pc:sldChg chg="delCm">
        <pc:chgData name="Agnes Gracia" userId="2329b77b-3117-48a7-a681-0aebaaada28d" providerId="ADAL" clId="{CEA5BF06-A60E-4E8E-A2C0-116FBE5119E9}" dt="2021-04-15T08:05:01.399" v="594" actId="1592"/>
        <pc:sldMkLst>
          <pc:docMk/>
          <pc:sldMk cId="1481798214" sldId="275"/>
        </pc:sldMkLst>
      </pc:sldChg>
      <pc:sldChg chg="modSp">
        <pc:chgData name="Agnes Gracia" userId="2329b77b-3117-48a7-a681-0aebaaada28d" providerId="ADAL" clId="{CEA5BF06-A60E-4E8E-A2C0-116FBE5119E9}" dt="2021-04-15T10:49:22.288" v="763" actId="20578"/>
        <pc:sldMkLst>
          <pc:docMk/>
          <pc:sldMk cId="488994378" sldId="352"/>
        </pc:sldMkLst>
        <pc:spChg chg="mod">
          <ac:chgData name="Agnes Gracia" userId="2329b77b-3117-48a7-a681-0aebaaada28d" providerId="ADAL" clId="{CEA5BF06-A60E-4E8E-A2C0-116FBE5119E9}" dt="2021-04-15T10:49:22.288" v="763" actId="20578"/>
          <ac:spMkLst>
            <pc:docMk/>
            <pc:sldMk cId="488994378" sldId="352"/>
            <ac:spMk id="3" creationId="{F1D26C48-9399-46B3-A346-99D7BFE63B28}"/>
          </ac:spMkLst>
        </pc:spChg>
      </pc:sldChg>
      <pc:sldChg chg="modSp mod">
        <pc:chgData name="Agnes Gracia" userId="2329b77b-3117-48a7-a681-0aebaaada28d" providerId="ADAL" clId="{CEA5BF06-A60E-4E8E-A2C0-116FBE5119E9}" dt="2021-04-12T14:22:19.807" v="325" actId="1076"/>
        <pc:sldMkLst>
          <pc:docMk/>
          <pc:sldMk cId="4193124467" sldId="411"/>
        </pc:sldMkLst>
        <pc:spChg chg="mod">
          <ac:chgData name="Agnes Gracia" userId="2329b77b-3117-48a7-a681-0aebaaada28d" providerId="ADAL" clId="{CEA5BF06-A60E-4E8E-A2C0-116FBE5119E9}" dt="2021-04-12T14:22:19.807" v="325" actId="1076"/>
          <ac:spMkLst>
            <pc:docMk/>
            <pc:sldMk cId="4193124467" sldId="411"/>
            <ac:spMk id="3" creationId="{7E51793D-7181-4D25-B30C-1F70C9A623FE}"/>
          </ac:spMkLst>
        </pc:spChg>
      </pc:sldChg>
      <pc:sldChg chg="modSp mod">
        <pc:chgData name="Agnes Gracia" userId="2329b77b-3117-48a7-a681-0aebaaada28d" providerId="ADAL" clId="{CEA5BF06-A60E-4E8E-A2C0-116FBE5119E9}" dt="2021-04-15T10:46:19.190" v="762" actId="20577"/>
        <pc:sldMkLst>
          <pc:docMk/>
          <pc:sldMk cId="2091861363" sldId="417"/>
        </pc:sldMkLst>
        <pc:spChg chg="mod">
          <ac:chgData name="Agnes Gracia" userId="2329b77b-3117-48a7-a681-0aebaaada28d" providerId="ADAL" clId="{CEA5BF06-A60E-4E8E-A2C0-116FBE5119E9}" dt="2021-04-15T10:46:19.190" v="762" actId="20577"/>
          <ac:spMkLst>
            <pc:docMk/>
            <pc:sldMk cId="2091861363" sldId="417"/>
            <ac:spMk id="3" creationId="{526A6603-8000-4D26-952E-14C9BAC761B3}"/>
          </ac:spMkLst>
        </pc:spChg>
      </pc:sldChg>
      <pc:sldChg chg="addSp delSp modSp mod">
        <pc:chgData name="Agnes Gracia" userId="2329b77b-3117-48a7-a681-0aebaaada28d" providerId="ADAL" clId="{CEA5BF06-A60E-4E8E-A2C0-116FBE5119E9}" dt="2021-04-15T08:50:22.343" v="747" actId="108"/>
        <pc:sldMkLst>
          <pc:docMk/>
          <pc:sldMk cId="3014112029" sldId="427"/>
        </pc:sldMkLst>
        <pc:spChg chg="mod">
          <ac:chgData name="Agnes Gracia" userId="2329b77b-3117-48a7-a681-0aebaaada28d" providerId="ADAL" clId="{CEA5BF06-A60E-4E8E-A2C0-116FBE5119E9}" dt="2021-04-15T08:50:22.343" v="747" actId="108"/>
          <ac:spMkLst>
            <pc:docMk/>
            <pc:sldMk cId="3014112029" sldId="427"/>
            <ac:spMk id="3" creationId="{B0EDB87F-B16D-4FD4-84C3-9C1944464F58}"/>
          </ac:spMkLst>
        </pc:spChg>
        <pc:spChg chg="del mod">
          <ac:chgData name="Agnes Gracia" userId="2329b77b-3117-48a7-a681-0aebaaada28d" providerId="ADAL" clId="{CEA5BF06-A60E-4E8E-A2C0-116FBE5119E9}" dt="2021-04-15T08:46:12.257" v="685" actId="478"/>
          <ac:spMkLst>
            <pc:docMk/>
            <pc:sldMk cId="3014112029" sldId="427"/>
            <ac:spMk id="4" creationId="{B45BF198-8FC1-4500-B726-28D20866112E}"/>
          </ac:spMkLst>
        </pc:spChg>
        <pc:spChg chg="add mod">
          <ac:chgData name="Agnes Gracia" userId="2329b77b-3117-48a7-a681-0aebaaada28d" providerId="ADAL" clId="{CEA5BF06-A60E-4E8E-A2C0-116FBE5119E9}" dt="2021-04-15T08:50:13.720" v="745" actId="20577"/>
          <ac:spMkLst>
            <pc:docMk/>
            <pc:sldMk cId="3014112029" sldId="427"/>
            <ac:spMk id="5" creationId="{F050F5FD-D5DB-47A7-8ABE-6DE9B374C893}"/>
          </ac:spMkLst>
        </pc:spChg>
      </pc:sldChg>
      <pc:sldChg chg="modSp mod">
        <pc:chgData name="Agnes Gracia" userId="2329b77b-3117-48a7-a681-0aebaaada28d" providerId="ADAL" clId="{CEA5BF06-A60E-4E8E-A2C0-116FBE5119E9}" dt="2021-04-15T10:41:16.017" v="749" actId="14100"/>
        <pc:sldMkLst>
          <pc:docMk/>
          <pc:sldMk cId="2425549088" sldId="431"/>
        </pc:sldMkLst>
        <pc:spChg chg="mod">
          <ac:chgData name="Agnes Gracia" userId="2329b77b-3117-48a7-a681-0aebaaada28d" providerId="ADAL" clId="{CEA5BF06-A60E-4E8E-A2C0-116FBE5119E9}" dt="2021-04-15T10:41:16.017" v="749" actId="14100"/>
          <ac:spMkLst>
            <pc:docMk/>
            <pc:sldMk cId="2425549088" sldId="431"/>
            <ac:spMk id="4" creationId="{C7CEEE09-5C5E-46C4-876C-CD1398D69A38}"/>
          </ac:spMkLst>
        </pc:spChg>
      </pc:sldChg>
      <pc:sldChg chg="modNotesTx">
        <pc:chgData name="Agnes Gracia" userId="2329b77b-3117-48a7-a681-0aebaaada28d" providerId="ADAL" clId="{CEA5BF06-A60E-4E8E-A2C0-116FBE5119E9}" dt="2021-04-12T14:32:47.691" v="430" actId="20577"/>
        <pc:sldMkLst>
          <pc:docMk/>
          <pc:sldMk cId="3699514950" sldId="432"/>
        </pc:sldMkLst>
      </pc:sldChg>
      <pc:sldChg chg="del">
        <pc:chgData name="Agnes Gracia" userId="2329b77b-3117-48a7-a681-0aebaaada28d" providerId="ADAL" clId="{CEA5BF06-A60E-4E8E-A2C0-116FBE5119E9}" dt="2021-04-15T11:08:08.358" v="944" actId="47"/>
        <pc:sldMkLst>
          <pc:docMk/>
          <pc:sldMk cId="1021028188" sldId="434"/>
        </pc:sldMkLst>
      </pc:sldChg>
      <pc:sldChg chg="add del">
        <pc:chgData name="Agnes Gracia" userId="2329b77b-3117-48a7-a681-0aebaaada28d" providerId="ADAL" clId="{CEA5BF06-A60E-4E8E-A2C0-116FBE5119E9}" dt="2021-04-15T10:58:31.135" v="771" actId="47"/>
        <pc:sldMkLst>
          <pc:docMk/>
          <pc:sldMk cId="1275848228" sldId="436"/>
        </pc:sldMkLst>
      </pc:sldChg>
      <pc:sldChg chg="addSp modSp mod addCm delCm">
        <pc:chgData name="Agnes Gracia" userId="2329b77b-3117-48a7-a681-0aebaaada28d" providerId="ADAL" clId="{CEA5BF06-A60E-4E8E-A2C0-116FBE5119E9}" dt="2021-04-15T11:56:51.595" v="1518" actId="20577"/>
        <pc:sldMkLst>
          <pc:docMk/>
          <pc:sldMk cId="2496157446" sldId="437"/>
        </pc:sldMkLst>
        <pc:graphicFrameChg chg="modGraphic">
          <ac:chgData name="Agnes Gracia" userId="2329b77b-3117-48a7-a681-0aebaaada28d" providerId="ADAL" clId="{CEA5BF06-A60E-4E8E-A2C0-116FBE5119E9}" dt="2021-04-14T07:44:25.842" v="468" actId="14734"/>
          <ac:graphicFrameMkLst>
            <pc:docMk/>
            <pc:sldMk cId="2496157446" sldId="437"/>
            <ac:graphicFrameMk id="6" creationId="{93606108-1FB6-4A1B-BB31-1B5C1BF93353}"/>
          </ac:graphicFrameMkLst>
        </pc:graphicFrameChg>
        <pc:graphicFrameChg chg="add mod modGraphic">
          <ac:chgData name="Agnes Gracia" userId="2329b77b-3117-48a7-a681-0aebaaada28d" providerId="ADAL" clId="{CEA5BF06-A60E-4E8E-A2C0-116FBE5119E9}" dt="2021-04-15T11:56:51.595" v="1518" actId="20577"/>
          <ac:graphicFrameMkLst>
            <pc:docMk/>
            <pc:sldMk cId="2496157446" sldId="437"/>
            <ac:graphicFrameMk id="12" creationId="{11BB2975-37DC-4BCB-B022-5595BC5D8C4A}"/>
          </ac:graphicFrameMkLst>
        </pc:graphicFrameChg>
        <pc:graphicFrameChg chg="mod modGraphic">
          <ac:chgData name="Agnes Gracia" userId="2329b77b-3117-48a7-a681-0aebaaada28d" providerId="ADAL" clId="{CEA5BF06-A60E-4E8E-A2C0-116FBE5119E9}" dt="2021-04-15T11:56:07.289" v="1514" actId="13926"/>
          <ac:graphicFrameMkLst>
            <pc:docMk/>
            <pc:sldMk cId="2496157446" sldId="437"/>
            <ac:graphicFrameMk id="46" creationId="{7EDF3C84-E93F-314B-BA40-4BAA69189831}"/>
          </ac:graphicFrameMkLst>
        </pc:graphicFrameChg>
      </pc:sldChg>
      <pc:sldChg chg="addSp modSp new mod setBg addCm delCm modNotesTx">
        <pc:chgData name="Agnes Gracia" userId="2329b77b-3117-48a7-a681-0aebaaada28d" providerId="ADAL" clId="{CEA5BF06-A60E-4E8E-A2C0-116FBE5119E9}" dt="2021-04-15T12:32:12.722" v="1721" actId="313"/>
        <pc:sldMkLst>
          <pc:docMk/>
          <pc:sldMk cId="1212328490" sldId="441"/>
        </pc:sldMkLst>
        <pc:spChg chg="mod">
          <ac:chgData name="Agnes Gracia" userId="2329b77b-3117-48a7-a681-0aebaaada28d" providerId="ADAL" clId="{CEA5BF06-A60E-4E8E-A2C0-116FBE5119E9}" dt="2021-04-15T12:07:39.575" v="1690" actId="1076"/>
          <ac:spMkLst>
            <pc:docMk/>
            <pc:sldMk cId="1212328490" sldId="441"/>
            <ac:spMk id="2" creationId="{1BB4E46A-F56B-4885-8CDF-A23997D5CC3C}"/>
          </ac:spMkLst>
        </pc:spChg>
        <pc:spChg chg="add mod">
          <ac:chgData name="Agnes Gracia" userId="2329b77b-3117-48a7-a681-0aebaaada28d" providerId="ADAL" clId="{CEA5BF06-A60E-4E8E-A2C0-116FBE5119E9}" dt="2021-04-15T12:08:56.006" v="1697" actId="20577"/>
          <ac:spMkLst>
            <pc:docMk/>
            <pc:sldMk cId="1212328490" sldId="441"/>
            <ac:spMk id="3" creationId="{63227D60-7F15-4413-B0C9-C8A16A4172DB}"/>
          </ac:spMkLst>
        </pc:spChg>
        <pc:spChg chg="add">
          <ac:chgData name="Agnes Gracia" userId="2329b77b-3117-48a7-a681-0aebaaada28d" providerId="ADAL" clId="{CEA5BF06-A60E-4E8E-A2C0-116FBE5119E9}" dt="2021-04-15T11:43:19.801" v="1354" actId="26606"/>
          <ac:spMkLst>
            <pc:docMk/>
            <pc:sldMk cId="1212328490" sldId="441"/>
            <ac:spMk id="20" creationId="{3A8EC506-B1DA-46A1-B44D-774E68468E13}"/>
          </ac:spMkLst>
        </pc:spChg>
        <pc:spChg chg="add">
          <ac:chgData name="Agnes Gracia" userId="2329b77b-3117-48a7-a681-0aebaaada28d" providerId="ADAL" clId="{CEA5BF06-A60E-4E8E-A2C0-116FBE5119E9}" dt="2021-04-15T11:43:19.801" v="1354" actId="26606"/>
          <ac:spMkLst>
            <pc:docMk/>
            <pc:sldMk cId="1212328490" sldId="441"/>
            <ac:spMk id="21" creationId="{CA73784B-AC76-4BAD-93AF-C72D0EDFD715}"/>
          </ac:spMkLst>
        </pc:spChg>
        <pc:spChg chg="add">
          <ac:chgData name="Agnes Gracia" userId="2329b77b-3117-48a7-a681-0aebaaada28d" providerId="ADAL" clId="{CEA5BF06-A60E-4E8E-A2C0-116FBE5119E9}" dt="2021-04-15T11:43:19.801" v="1354" actId="26606"/>
          <ac:spMkLst>
            <pc:docMk/>
            <pc:sldMk cId="1212328490" sldId="441"/>
            <ac:spMk id="22" creationId="{BFF30785-305E-45D7-984F-5AA93D3CA561}"/>
          </ac:spMkLst>
        </pc:spChg>
        <pc:picChg chg="mod">
          <ac:chgData name="Agnes Gracia" userId="2329b77b-3117-48a7-a681-0aebaaada28d" providerId="ADAL" clId="{CEA5BF06-A60E-4E8E-A2C0-116FBE5119E9}" dt="2021-04-15T12:09:34.451" v="1700" actId="1076"/>
          <ac:picMkLst>
            <pc:docMk/>
            <pc:sldMk cId="1212328490" sldId="441"/>
            <ac:picMk id="10" creationId="{BEBD4CB2-BCFA-FD49-9C2B-AB3FC2F0E4E4}"/>
          </ac:picMkLst>
        </pc:picChg>
        <pc:cxnChg chg="add">
          <ac:chgData name="Agnes Gracia" userId="2329b77b-3117-48a7-a681-0aebaaada28d" providerId="ADAL" clId="{CEA5BF06-A60E-4E8E-A2C0-116FBE5119E9}" dt="2021-04-15T11:43:19.801" v="1354" actId="26606"/>
          <ac:cxnSpMkLst>
            <pc:docMk/>
            <pc:sldMk cId="1212328490" sldId="441"/>
            <ac:cxnSpMk id="19" creationId="{15E01FA5-D766-43CA-A83D-E7CF3F04E96F}"/>
          </ac:cxnSpMkLst>
        </pc:cxnChg>
        <pc:cxnChg chg="add">
          <ac:chgData name="Agnes Gracia" userId="2329b77b-3117-48a7-a681-0aebaaada28d" providerId="ADAL" clId="{CEA5BF06-A60E-4E8E-A2C0-116FBE5119E9}" dt="2021-04-15T11:43:19.801" v="1354" actId="26606"/>
          <ac:cxnSpMkLst>
            <pc:docMk/>
            <pc:sldMk cId="1212328490" sldId="441"/>
            <ac:cxnSpMk id="23" creationId="{811DCF04-0C7C-44FC-8246-FC8D736B1A71}"/>
          </ac:cxnSpMkLst>
        </pc:cxnChg>
      </pc:sldChg>
      <pc:sldChg chg="modSp add mod ord">
        <pc:chgData name="Agnes Gracia" userId="2329b77b-3117-48a7-a681-0aebaaada28d" providerId="ADAL" clId="{CEA5BF06-A60E-4E8E-A2C0-116FBE5119E9}" dt="2021-04-15T11:07:36.043" v="940" actId="13926"/>
        <pc:sldMkLst>
          <pc:docMk/>
          <pc:sldMk cId="129332613" sldId="442"/>
        </pc:sldMkLst>
        <pc:graphicFrameChg chg="modGraphic">
          <ac:chgData name="Agnes Gracia" userId="2329b77b-3117-48a7-a681-0aebaaada28d" providerId="ADAL" clId="{CEA5BF06-A60E-4E8E-A2C0-116FBE5119E9}" dt="2021-04-15T11:07:36.043" v="940" actId="13926"/>
          <ac:graphicFrameMkLst>
            <pc:docMk/>
            <pc:sldMk cId="129332613" sldId="442"/>
            <ac:graphicFrameMk id="6" creationId="{A657C907-5C0B-482D-B957-99AFA57A325B}"/>
          </ac:graphicFrameMkLst>
        </pc:graphicFrameChg>
      </pc:sldChg>
      <pc:sldChg chg="new del">
        <pc:chgData name="Agnes Gracia" userId="2329b77b-3117-48a7-a681-0aebaaada28d" providerId="ADAL" clId="{CEA5BF06-A60E-4E8E-A2C0-116FBE5119E9}" dt="2021-04-15T11:02:10.038" v="894" actId="47"/>
        <pc:sldMkLst>
          <pc:docMk/>
          <pc:sldMk cId="643151779" sldId="443"/>
        </pc:sldMkLst>
      </pc:sldChg>
      <pc:sldChg chg="delCm">
        <pc:chgData name="Agnes Gracia" userId="2329b77b-3117-48a7-a681-0aebaaada28d" providerId="ADAL" clId="{CEA5BF06-A60E-4E8E-A2C0-116FBE5119E9}" dt="2021-04-15T11:06:47.578" v="939" actId="1592"/>
        <pc:sldMkLst>
          <pc:docMk/>
          <pc:sldMk cId="1003715078" sldId="444"/>
        </pc:sldMkLst>
      </pc:sldChg>
      <pc:sldChg chg="addSp modSp new mod">
        <pc:chgData name="Agnes Gracia" userId="2329b77b-3117-48a7-a681-0aebaaada28d" providerId="ADAL" clId="{CEA5BF06-A60E-4E8E-A2C0-116FBE5119E9}" dt="2021-04-15T08:47:31.906" v="717" actId="403"/>
        <pc:sldMkLst>
          <pc:docMk/>
          <pc:sldMk cId="727850999" sldId="445"/>
        </pc:sldMkLst>
        <pc:spChg chg="mod">
          <ac:chgData name="Agnes Gracia" userId="2329b77b-3117-48a7-a681-0aebaaada28d" providerId="ADAL" clId="{CEA5BF06-A60E-4E8E-A2C0-116FBE5119E9}" dt="2021-04-15T08:46:51.462" v="707" actId="207"/>
          <ac:spMkLst>
            <pc:docMk/>
            <pc:sldMk cId="727850999" sldId="445"/>
            <ac:spMk id="2" creationId="{CE83F515-AEE7-474E-AB7E-C19D25B9439A}"/>
          </ac:spMkLst>
        </pc:spChg>
        <pc:spChg chg="add mod">
          <ac:chgData name="Agnes Gracia" userId="2329b77b-3117-48a7-a681-0aebaaada28d" providerId="ADAL" clId="{CEA5BF06-A60E-4E8E-A2C0-116FBE5119E9}" dt="2021-04-15T08:47:31.906" v="717" actId="403"/>
          <ac:spMkLst>
            <pc:docMk/>
            <pc:sldMk cId="727850999" sldId="445"/>
            <ac:spMk id="3" creationId="{98DCB759-5862-43C1-ACE7-4968A9F08455}"/>
          </ac:spMkLst>
        </pc:spChg>
      </pc:sldChg>
      <pc:sldChg chg="modSp mod">
        <pc:chgData name="Agnes Gracia" userId="2329b77b-3117-48a7-a681-0aebaaada28d" providerId="ADAL" clId="{CEA5BF06-A60E-4E8E-A2C0-116FBE5119E9}" dt="2021-04-15T14:39:51.476" v="1724" actId="20577"/>
        <pc:sldMkLst>
          <pc:docMk/>
          <pc:sldMk cId="739944092" sldId="447"/>
        </pc:sldMkLst>
        <pc:spChg chg="mod">
          <ac:chgData name="Agnes Gracia" userId="2329b77b-3117-48a7-a681-0aebaaada28d" providerId="ADAL" clId="{CEA5BF06-A60E-4E8E-A2C0-116FBE5119E9}" dt="2021-04-15T14:39:51.476" v="1724" actId="20577"/>
          <ac:spMkLst>
            <pc:docMk/>
            <pc:sldMk cId="739944092" sldId="447"/>
            <ac:spMk id="5" creationId="{7DA3ED62-0D60-4101-BAC2-736D6105A543}"/>
          </ac:spMkLst>
        </pc:spChg>
      </pc:sldChg>
      <pc:sldChg chg="new del">
        <pc:chgData name="Agnes Gracia" userId="2329b77b-3117-48a7-a681-0aebaaada28d" providerId="ADAL" clId="{CEA5BF06-A60E-4E8E-A2C0-116FBE5119E9}" dt="2021-04-15T11:04:58.887" v="896" actId="47"/>
        <pc:sldMkLst>
          <pc:docMk/>
          <pc:sldMk cId="619237594" sldId="449"/>
        </pc:sldMkLst>
      </pc:sldChg>
      <pc:sldChg chg="modSp mod">
        <pc:chgData name="Agnes Gracia" userId="2329b77b-3117-48a7-a681-0aebaaada28d" providerId="ADAL" clId="{CEA5BF06-A60E-4E8E-A2C0-116FBE5119E9}" dt="2021-04-15T11:05:25.917" v="938" actId="20577"/>
        <pc:sldMkLst>
          <pc:docMk/>
          <pc:sldMk cId="1746092529" sldId="449"/>
        </pc:sldMkLst>
        <pc:spChg chg="mod">
          <ac:chgData name="Agnes Gracia" userId="2329b77b-3117-48a7-a681-0aebaaada28d" providerId="ADAL" clId="{CEA5BF06-A60E-4E8E-A2C0-116FBE5119E9}" dt="2021-04-15T11:05:25.917" v="938" actId="20577"/>
          <ac:spMkLst>
            <pc:docMk/>
            <pc:sldMk cId="1746092529" sldId="449"/>
            <ac:spMk id="28674" creationId="{00000000-0000-0000-0000-000000000000}"/>
          </ac:spMkLst>
        </pc:spChg>
      </pc:sldChg>
      <pc:sldChg chg="addSp modSp mod">
        <pc:chgData name="Agnes Gracia" userId="2329b77b-3117-48a7-a681-0aebaaada28d" providerId="ADAL" clId="{CEA5BF06-A60E-4E8E-A2C0-116FBE5119E9}" dt="2021-04-15T11:56:38.404" v="1515" actId="13926"/>
        <pc:sldMkLst>
          <pc:docMk/>
          <pc:sldMk cId="1570823283" sldId="450"/>
        </pc:sldMkLst>
        <pc:graphicFrameChg chg="add mod modGraphic">
          <ac:chgData name="Agnes Gracia" userId="2329b77b-3117-48a7-a681-0aebaaada28d" providerId="ADAL" clId="{CEA5BF06-A60E-4E8E-A2C0-116FBE5119E9}" dt="2021-04-15T11:56:38.404" v="1515" actId="13926"/>
          <ac:graphicFrameMkLst>
            <pc:docMk/>
            <pc:sldMk cId="1570823283" sldId="450"/>
            <ac:graphicFrameMk id="3" creationId="{DA29BB4A-62BF-4A5B-9A6C-1B00573B2493}"/>
          </ac:graphicFrameMkLst>
        </pc:graphicFrameChg>
        <pc:graphicFrameChg chg="mod modGraphic">
          <ac:chgData name="Agnes Gracia" userId="2329b77b-3117-48a7-a681-0aebaaada28d" providerId="ADAL" clId="{CEA5BF06-A60E-4E8E-A2C0-116FBE5119E9}" dt="2021-04-15T11:53:21.925" v="1479" actId="14100"/>
          <ac:graphicFrameMkLst>
            <pc:docMk/>
            <pc:sldMk cId="1570823283" sldId="450"/>
            <ac:graphicFrameMk id="11" creationId="{B747EFA2-EA22-BB40-8EED-EF3544812E53}"/>
          </ac:graphicFrameMkLst>
        </pc:graphicFrameChg>
      </pc:sldChg>
      <pc:sldChg chg="modSp del mod">
        <pc:chgData name="Agnes Gracia" userId="2329b77b-3117-48a7-a681-0aebaaada28d" providerId="ADAL" clId="{CEA5BF06-A60E-4E8E-A2C0-116FBE5119E9}" dt="2021-04-15T11:54:42.701" v="1494" actId="47"/>
        <pc:sldMkLst>
          <pc:docMk/>
          <pc:sldMk cId="2131936511" sldId="451"/>
        </pc:sldMkLst>
        <pc:graphicFrameChg chg="mod modGraphic">
          <ac:chgData name="Agnes Gracia" userId="2329b77b-3117-48a7-a681-0aebaaada28d" providerId="ADAL" clId="{CEA5BF06-A60E-4E8E-A2C0-116FBE5119E9}" dt="2021-04-15T11:51:50.469" v="1461" actId="21"/>
          <ac:graphicFrameMkLst>
            <pc:docMk/>
            <pc:sldMk cId="2131936511" sldId="451"/>
            <ac:graphicFrameMk id="22" creationId="{062E646F-6E36-F846-A758-5D304D2883DA}"/>
          </ac:graphicFrameMkLst>
        </pc:graphicFrameChg>
      </pc:sldChg>
      <pc:sldChg chg="addSp modSp mod">
        <pc:chgData name="Agnes Gracia" userId="2329b77b-3117-48a7-a681-0aebaaada28d" providerId="ADAL" clId="{CEA5BF06-A60E-4E8E-A2C0-116FBE5119E9}" dt="2021-04-15T11:59:59.617" v="1553" actId="13926"/>
        <pc:sldMkLst>
          <pc:docMk/>
          <pc:sldMk cId="3506760550" sldId="452"/>
        </pc:sldMkLst>
        <pc:graphicFrameChg chg="add mod modGraphic">
          <ac:chgData name="Agnes Gracia" userId="2329b77b-3117-48a7-a681-0aebaaada28d" providerId="ADAL" clId="{CEA5BF06-A60E-4E8E-A2C0-116FBE5119E9}" dt="2021-04-15T11:59:59.617" v="1553" actId="13926"/>
          <ac:graphicFrameMkLst>
            <pc:docMk/>
            <pc:sldMk cId="3506760550" sldId="452"/>
            <ac:graphicFrameMk id="3" creationId="{D809CA25-9336-4DAE-9A01-050505F9598C}"/>
          </ac:graphicFrameMkLst>
        </pc:graphicFrameChg>
        <pc:graphicFrameChg chg="mod modGraphic">
          <ac:chgData name="Agnes Gracia" userId="2329b77b-3117-48a7-a681-0aebaaada28d" providerId="ADAL" clId="{CEA5BF06-A60E-4E8E-A2C0-116FBE5119E9}" dt="2021-04-15T11:59:51.969" v="1552" actId="14734"/>
          <ac:graphicFrameMkLst>
            <pc:docMk/>
            <pc:sldMk cId="3506760550" sldId="452"/>
            <ac:graphicFrameMk id="11" creationId="{9CEB3F22-999A-2244-B122-2FCCC5CF9693}"/>
          </ac:graphicFrameMkLst>
        </pc:graphicFrameChg>
      </pc:sldChg>
      <pc:sldChg chg="modSp del mod">
        <pc:chgData name="Agnes Gracia" userId="2329b77b-3117-48a7-a681-0aebaaada28d" providerId="ADAL" clId="{CEA5BF06-A60E-4E8E-A2C0-116FBE5119E9}" dt="2021-04-15T11:58:58.063" v="1539" actId="47"/>
        <pc:sldMkLst>
          <pc:docMk/>
          <pc:sldMk cId="1978071202" sldId="453"/>
        </pc:sldMkLst>
        <pc:graphicFrameChg chg="mod modGraphic">
          <ac:chgData name="Agnes Gracia" userId="2329b77b-3117-48a7-a681-0aebaaada28d" providerId="ADAL" clId="{CEA5BF06-A60E-4E8E-A2C0-116FBE5119E9}" dt="2021-04-15T11:47:00.730" v="1384" actId="14100"/>
          <ac:graphicFrameMkLst>
            <pc:docMk/>
            <pc:sldMk cId="1978071202" sldId="453"/>
            <ac:graphicFrameMk id="23" creationId="{5248B4F6-C5B2-DC45-8E5D-9B78CE65DA4B}"/>
          </ac:graphicFrameMkLst>
        </pc:graphicFrameChg>
      </pc:sldChg>
    </pc:docChg>
  </pc:docChgLst>
  <pc:docChgLst>
    <pc:chgData name="Raúl Saucedo" userId="S::hrc.programmes@childrightsconnect.org::d5388cb5-51b8-45cf-a4de-0261ab518747" providerId="AD" clId="Web-{F5FF18D2-0F0A-D932-740F-F5A7F1366091}"/>
    <pc:docChg chg="addSld modSld">
      <pc:chgData name="Raúl Saucedo" userId="S::hrc.programmes@childrightsconnect.org::d5388cb5-51b8-45cf-a4de-0261ab518747" providerId="AD" clId="Web-{F5FF18D2-0F0A-D932-740F-F5A7F1366091}" dt="2021-04-15T10:04:21.599" v="5"/>
      <pc:docMkLst>
        <pc:docMk/>
      </pc:docMkLst>
      <pc:sldChg chg="modSp">
        <pc:chgData name="Raúl Saucedo" userId="S::hrc.programmes@childrightsconnect.org::d5388cb5-51b8-45cf-a4de-0261ab518747" providerId="AD" clId="Web-{F5FF18D2-0F0A-D932-740F-F5A7F1366091}" dt="2021-04-15T07:23:51.268" v="0" actId="20577"/>
        <pc:sldMkLst>
          <pc:docMk/>
          <pc:sldMk cId="3907539175" sldId="261"/>
        </pc:sldMkLst>
        <pc:spChg chg="mod">
          <ac:chgData name="Raúl Saucedo" userId="S::hrc.programmes@childrightsconnect.org::d5388cb5-51b8-45cf-a4de-0261ab518747" providerId="AD" clId="Web-{F5FF18D2-0F0A-D932-740F-F5A7F1366091}" dt="2021-04-15T07:23:51.268" v="0" actId="20577"/>
          <ac:spMkLst>
            <pc:docMk/>
            <pc:sldMk cId="3907539175" sldId="261"/>
            <ac:spMk id="2" creationId="{5878AD47-6053-4943-9D7A-126D09629DA6}"/>
          </ac:spMkLst>
        </pc:spChg>
      </pc:sldChg>
      <pc:sldChg chg="addSp delSp modSp">
        <pc:chgData name="Raúl Saucedo" userId="S::hrc.programmes@childrightsconnect.org::d5388cb5-51b8-45cf-a4de-0261ab518747" providerId="AD" clId="Web-{F5FF18D2-0F0A-D932-740F-F5A7F1366091}" dt="2021-04-15T10:03:51.364" v="4"/>
        <pc:sldMkLst>
          <pc:docMk/>
          <pc:sldMk cId="739944092" sldId="447"/>
        </pc:sldMkLst>
        <pc:spChg chg="add del mod">
          <ac:chgData name="Raúl Saucedo" userId="S::hrc.programmes@childrightsconnect.org::d5388cb5-51b8-45cf-a4de-0261ab518747" providerId="AD" clId="Web-{F5FF18D2-0F0A-D932-740F-F5A7F1366091}" dt="2021-04-15T10:03:51.364" v="4"/>
          <ac:spMkLst>
            <pc:docMk/>
            <pc:sldMk cId="739944092" sldId="447"/>
            <ac:spMk id="2" creationId="{0D7F3C17-AD44-4025-9946-BEECEDE03BF0}"/>
          </ac:spMkLst>
        </pc:spChg>
      </pc:sldChg>
      <pc:sldChg chg="add">
        <pc:chgData name="Raúl Saucedo" userId="S::hrc.programmes@childrightsconnect.org::d5388cb5-51b8-45cf-a4de-0261ab518747" providerId="AD" clId="Web-{F5FF18D2-0F0A-D932-740F-F5A7F1366091}" dt="2021-04-15T10:04:21.599" v="5"/>
        <pc:sldMkLst>
          <pc:docMk/>
          <pc:sldMk cId="3236228780" sldId="448"/>
        </pc:sldMkLst>
      </pc:sldChg>
    </pc:docChg>
  </pc:docChgLst>
  <pc:docChgLst>
    <pc:chgData name="Melissa Varron" userId="S::crcprogrammes@childrightsconnect.org::2d6056d7-a953-4079-a0e1-59680dd2b9aa" providerId="AD" clId="Web-{CD415C32-7869-F9AE-B889-27A59534FC06}"/>
    <pc:docChg chg="addSld modSld">
      <pc:chgData name="Melissa Varron" userId="S::crcprogrammes@childrightsconnect.org::2d6056d7-a953-4079-a0e1-59680dd2b9aa" providerId="AD" clId="Web-{CD415C32-7869-F9AE-B889-27A59534FC06}" dt="2021-04-12T14:18:52.086" v="1077"/>
      <pc:docMkLst>
        <pc:docMk/>
      </pc:docMkLst>
      <pc:sldChg chg="addSp modSp">
        <pc:chgData name="Melissa Varron" userId="S::crcprogrammes@childrightsconnect.org::2d6056d7-a953-4079-a0e1-59680dd2b9aa" providerId="AD" clId="Web-{CD415C32-7869-F9AE-B889-27A59534FC06}" dt="2021-04-12T13:33:59.509" v="974"/>
        <pc:sldMkLst>
          <pc:docMk/>
          <pc:sldMk cId="661784694" sldId="262"/>
        </pc:sldMkLst>
        <pc:graphicFrameChg chg="add mod modGraphic">
          <ac:chgData name="Melissa Varron" userId="S::crcprogrammes@childrightsconnect.org::2d6056d7-a953-4079-a0e1-59680dd2b9aa" providerId="AD" clId="Web-{CD415C32-7869-F9AE-B889-27A59534FC06}" dt="2021-04-12T13:33:59.509" v="974"/>
          <ac:graphicFrameMkLst>
            <pc:docMk/>
            <pc:sldMk cId="661784694" sldId="262"/>
            <ac:graphicFrameMk id="3" creationId="{260B6EAE-F0B5-445D-B45C-6A135A37EAA7}"/>
          </ac:graphicFrameMkLst>
        </pc:graphicFrameChg>
      </pc:sldChg>
      <pc:sldChg chg="addSp modSp">
        <pc:chgData name="Melissa Varron" userId="S::crcprogrammes@childrightsconnect.org::2d6056d7-a953-4079-a0e1-59680dd2b9aa" providerId="AD" clId="Web-{CD415C32-7869-F9AE-B889-27A59534FC06}" dt="2021-04-12T12:38:05.089" v="520"/>
        <pc:sldMkLst>
          <pc:docMk/>
          <pc:sldMk cId="2614926888" sldId="264"/>
        </pc:sldMkLst>
        <pc:spChg chg="mod">
          <ac:chgData name="Melissa Varron" userId="S::crcprogrammes@childrightsconnect.org::2d6056d7-a953-4079-a0e1-59680dd2b9aa" providerId="AD" clId="Web-{CD415C32-7869-F9AE-B889-27A59534FC06}" dt="2021-04-12T11:10:01.129" v="225" actId="1076"/>
          <ac:spMkLst>
            <pc:docMk/>
            <pc:sldMk cId="2614926888" sldId="264"/>
            <ac:spMk id="4" creationId="{617897AD-ADF6-4341-A720-A272259B06AD}"/>
          </ac:spMkLst>
        </pc:spChg>
        <pc:graphicFrameChg chg="add mod modGraphic">
          <ac:chgData name="Melissa Varron" userId="S::crcprogrammes@childrightsconnect.org::2d6056d7-a953-4079-a0e1-59680dd2b9aa" providerId="AD" clId="Web-{CD415C32-7869-F9AE-B889-27A59534FC06}" dt="2021-04-12T12:38:05.089" v="520"/>
          <ac:graphicFrameMkLst>
            <pc:docMk/>
            <pc:sldMk cId="2614926888" sldId="264"/>
            <ac:graphicFrameMk id="3" creationId="{E95A158B-B844-45EA-8764-67E33AAA65D5}"/>
          </ac:graphicFrameMkLst>
        </pc:graphicFrameChg>
      </pc:sldChg>
      <pc:sldChg chg="addCm">
        <pc:chgData name="Melissa Varron" userId="S::crcprogrammes@childrightsconnect.org::2d6056d7-a953-4079-a0e1-59680dd2b9aa" providerId="AD" clId="Web-{CD415C32-7869-F9AE-B889-27A59534FC06}" dt="2021-04-12T10:57:04.021" v="0"/>
        <pc:sldMkLst>
          <pc:docMk/>
          <pc:sldMk cId="1672040106" sldId="270"/>
        </pc:sldMkLst>
      </pc:sldChg>
      <pc:sldChg chg="delCm">
        <pc:chgData name="Melissa Varron" userId="S::crcprogrammes@childrightsconnect.org::2d6056d7-a953-4079-a0e1-59680dd2b9aa" providerId="AD" clId="Web-{CD415C32-7869-F9AE-B889-27A59534FC06}" dt="2021-04-12T12:34:36.015" v="391"/>
        <pc:sldMkLst>
          <pc:docMk/>
          <pc:sldMk cId="3699514950" sldId="432"/>
        </pc:sldMkLst>
      </pc:sldChg>
      <pc:sldChg chg="modSp">
        <pc:chgData name="Melissa Varron" userId="S::crcprogrammes@childrightsconnect.org::2d6056d7-a953-4079-a0e1-59680dd2b9aa" providerId="AD" clId="Web-{CD415C32-7869-F9AE-B889-27A59534FC06}" dt="2021-04-12T13:57:56.084" v="1026"/>
        <pc:sldMkLst>
          <pc:docMk/>
          <pc:sldMk cId="2496157446" sldId="437"/>
        </pc:sldMkLst>
        <pc:graphicFrameChg chg="mod modGraphic">
          <ac:chgData name="Melissa Varron" userId="S::crcprogrammes@childrightsconnect.org::2d6056d7-a953-4079-a0e1-59680dd2b9aa" providerId="AD" clId="Web-{CD415C32-7869-F9AE-B889-27A59534FC06}" dt="2021-04-12T13:57:56.084" v="1026"/>
          <ac:graphicFrameMkLst>
            <pc:docMk/>
            <pc:sldMk cId="2496157446" sldId="437"/>
            <ac:graphicFrameMk id="6" creationId="{93606108-1FB6-4A1B-BB31-1B5C1BF93353}"/>
          </ac:graphicFrameMkLst>
        </pc:graphicFrameChg>
      </pc:sldChg>
      <pc:sldChg chg="modSp">
        <pc:chgData name="Melissa Varron" userId="S::crcprogrammes@childrightsconnect.org::2d6056d7-a953-4079-a0e1-59680dd2b9aa" providerId="AD" clId="Web-{CD415C32-7869-F9AE-B889-27A59534FC06}" dt="2021-04-12T14:18:52.086" v="1077"/>
        <pc:sldMkLst>
          <pc:docMk/>
          <pc:sldMk cId="840874696" sldId="438"/>
        </pc:sldMkLst>
        <pc:graphicFrameChg chg="mod modGraphic">
          <ac:chgData name="Melissa Varron" userId="S::crcprogrammes@childrightsconnect.org::2d6056d7-a953-4079-a0e1-59680dd2b9aa" providerId="AD" clId="Web-{CD415C32-7869-F9AE-B889-27A59534FC06}" dt="2021-04-12T14:18:52.086" v="1077"/>
          <ac:graphicFrameMkLst>
            <pc:docMk/>
            <pc:sldMk cId="840874696" sldId="438"/>
            <ac:graphicFrameMk id="4" creationId="{9BF20634-C75A-470F-A75E-B418EBB096D8}"/>
          </ac:graphicFrameMkLst>
        </pc:graphicFrameChg>
      </pc:sldChg>
      <pc:sldChg chg="addSp modSp new">
        <pc:chgData name="Melissa Varron" userId="S::crcprogrammes@childrightsconnect.org::2d6056d7-a953-4079-a0e1-59680dd2b9aa" providerId="AD" clId="Web-{CD415C32-7869-F9AE-B889-27A59534FC06}" dt="2021-04-12T12:36:25.583" v="500"/>
        <pc:sldMkLst>
          <pc:docMk/>
          <pc:sldMk cId="1603787878" sldId="439"/>
        </pc:sldMkLst>
        <pc:spChg chg="mod">
          <ac:chgData name="Melissa Varron" userId="S::crcprogrammes@childrightsconnect.org::2d6056d7-a953-4079-a0e1-59680dd2b9aa" providerId="AD" clId="Web-{CD415C32-7869-F9AE-B889-27A59534FC06}" dt="2021-04-12T11:10:30.100" v="228" actId="20577"/>
          <ac:spMkLst>
            <pc:docMk/>
            <pc:sldMk cId="1603787878" sldId="439"/>
            <ac:spMk id="2" creationId="{E2E97E3E-83DD-4063-AB31-18FEE8BB9C6F}"/>
          </ac:spMkLst>
        </pc:spChg>
        <pc:graphicFrameChg chg="add mod modGraphic">
          <ac:chgData name="Melissa Varron" userId="S::crcprogrammes@childrightsconnect.org::2d6056d7-a953-4079-a0e1-59680dd2b9aa" providerId="AD" clId="Web-{CD415C32-7869-F9AE-B889-27A59534FC06}" dt="2021-04-12T12:36:25.583" v="500"/>
          <ac:graphicFrameMkLst>
            <pc:docMk/>
            <pc:sldMk cId="1603787878" sldId="439"/>
            <ac:graphicFrameMk id="4" creationId="{333DDC75-A8EC-427B-B2CB-C701EE422CA5}"/>
          </ac:graphicFrameMkLst>
        </pc:graphicFrameChg>
      </pc:sldChg>
      <pc:sldChg chg="addSp delSp modSp new">
        <pc:chgData name="Melissa Varron" userId="S::crcprogrammes@childrightsconnect.org::2d6056d7-a953-4079-a0e1-59680dd2b9aa" providerId="AD" clId="Web-{CD415C32-7869-F9AE-B889-27A59534FC06}" dt="2021-04-12T13:32:58.568" v="967"/>
        <pc:sldMkLst>
          <pc:docMk/>
          <pc:sldMk cId="33880502" sldId="440"/>
        </pc:sldMkLst>
        <pc:spChg chg="add del mod">
          <ac:chgData name="Melissa Varron" userId="S::crcprogrammes@childrightsconnect.org::2d6056d7-a953-4079-a0e1-59680dd2b9aa" providerId="AD" clId="Web-{CD415C32-7869-F9AE-B889-27A59534FC06}" dt="2021-04-12T13:17:06.535" v="871"/>
          <ac:spMkLst>
            <pc:docMk/>
            <pc:sldMk cId="33880502" sldId="440"/>
            <ac:spMk id="9" creationId="{EF1906F1-B501-4114-8171-4A8340ABF558}"/>
          </ac:spMkLst>
        </pc:spChg>
        <pc:graphicFrameChg chg="add mod modGraphic">
          <ac:chgData name="Melissa Varron" userId="S::crcprogrammes@childrightsconnect.org::2d6056d7-a953-4079-a0e1-59680dd2b9aa" providerId="AD" clId="Web-{CD415C32-7869-F9AE-B889-27A59534FC06}" dt="2021-04-12T13:32:58.568" v="967"/>
          <ac:graphicFrameMkLst>
            <pc:docMk/>
            <pc:sldMk cId="33880502" sldId="440"/>
            <ac:graphicFrameMk id="4" creationId="{E59ACD8B-EF8E-4940-A222-37F37DA65833}"/>
          </ac:graphicFrameMkLst>
        </pc:graphicFrameChg>
        <pc:graphicFrameChg chg="add del mod modGraphic">
          <ac:chgData name="Melissa Varron" userId="S::crcprogrammes@childrightsconnect.org::2d6056d7-a953-4079-a0e1-59680dd2b9aa" providerId="AD" clId="Web-{CD415C32-7869-F9AE-B889-27A59534FC06}" dt="2021-04-12T13:16:01.453" v="842"/>
          <ac:graphicFrameMkLst>
            <pc:docMk/>
            <pc:sldMk cId="33880502" sldId="440"/>
            <ac:graphicFrameMk id="6" creationId="{57823460-951A-490B-A8D2-7F3B88720903}"/>
          </ac:graphicFrameMkLst>
        </pc:graphicFrameChg>
        <pc:graphicFrameChg chg="add del mod">
          <ac:chgData name="Melissa Varron" userId="S::crcprogrammes@childrightsconnect.org::2d6056d7-a953-4079-a0e1-59680dd2b9aa" providerId="AD" clId="Web-{CD415C32-7869-F9AE-B889-27A59534FC06}" dt="2021-04-12T13:17:06.535" v="872"/>
          <ac:graphicFrameMkLst>
            <pc:docMk/>
            <pc:sldMk cId="33880502" sldId="440"/>
            <ac:graphicFrameMk id="8" creationId="{B12A0EA1-B3E9-4BE9-88E4-CBAD73650705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09B8AA66-0C2C-1D37-2295-5591C5B28072}"/>
    <pc:docChg chg="addSld modSld">
      <pc:chgData name="Constance Munch" userId="S::crcprogrammes@childrightsconnect.org::2d6056d7-a953-4079-a0e1-59680dd2b9aa" providerId="AD" clId="Web-{09B8AA66-0C2C-1D37-2295-5591C5B28072}" dt="2021-10-27T16:03:37.095" v="504" actId="1076"/>
      <pc:docMkLst>
        <pc:docMk/>
      </pc:docMkLst>
      <pc:sldChg chg="addSp delSp modSp">
        <pc:chgData name="Constance Munch" userId="S::crcprogrammes@childrightsconnect.org::2d6056d7-a953-4079-a0e1-59680dd2b9aa" providerId="AD" clId="Web-{09B8AA66-0C2C-1D37-2295-5591C5B28072}" dt="2021-10-27T16:01:18.654" v="421" actId="14100"/>
        <pc:sldMkLst>
          <pc:docMk/>
          <pc:sldMk cId="1242154005" sldId="327"/>
        </pc:sldMkLst>
        <pc:picChg chg="add mod">
          <ac:chgData name="Constance Munch" userId="S::crcprogrammes@childrightsconnect.org::2d6056d7-a953-4079-a0e1-59680dd2b9aa" providerId="AD" clId="Web-{09B8AA66-0C2C-1D37-2295-5591C5B28072}" dt="2021-10-27T16:01:18.654" v="421" actId="14100"/>
          <ac:picMkLst>
            <pc:docMk/>
            <pc:sldMk cId="1242154005" sldId="327"/>
            <ac:picMk id="2" creationId="{C905D0E1-A9B9-4B68-B0D3-EDC222855B89}"/>
          </ac:picMkLst>
        </pc:picChg>
        <pc:picChg chg="del">
          <ac:chgData name="Constance Munch" userId="S::crcprogrammes@childrightsconnect.org::2d6056d7-a953-4079-a0e1-59680dd2b9aa" providerId="AD" clId="Web-{09B8AA66-0C2C-1D37-2295-5591C5B28072}" dt="2021-10-27T16:01:08.529" v="419"/>
          <ac:picMkLst>
            <pc:docMk/>
            <pc:sldMk cId="1242154005" sldId="327"/>
            <ac:picMk id="15" creationId="{BA3A63D4-2FE2-452D-8A9E-68E9D6EB0299}"/>
          </ac:picMkLst>
        </pc:picChg>
      </pc:sldChg>
      <pc:sldChg chg="modSp">
        <pc:chgData name="Constance Munch" userId="S::crcprogrammes@childrightsconnect.org::2d6056d7-a953-4079-a0e1-59680dd2b9aa" providerId="AD" clId="Web-{09B8AA66-0C2C-1D37-2295-5591C5B28072}" dt="2021-10-27T16:03:37.095" v="504" actId="1076"/>
        <pc:sldMkLst>
          <pc:docMk/>
          <pc:sldMk cId="1169428525" sldId="446"/>
        </pc:sldMkLst>
        <pc:spChg chg="mod">
          <ac:chgData name="Constance Munch" userId="S::crcprogrammes@childrightsconnect.org::2d6056d7-a953-4079-a0e1-59680dd2b9aa" providerId="AD" clId="Web-{09B8AA66-0C2C-1D37-2295-5591C5B28072}" dt="2021-10-27T16:03:37.095" v="504" actId="1076"/>
          <ac:spMkLst>
            <pc:docMk/>
            <pc:sldMk cId="1169428525" sldId="446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09B8AA66-0C2C-1D37-2295-5591C5B28072}" dt="2021-10-27T15:53:15.157" v="168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09B8AA66-0C2C-1D37-2295-5591C5B28072}" dt="2021-10-27T15:52:31.172" v="154" actId="20577"/>
          <ac:spMkLst>
            <pc:docMk/>
            <pc:sldMk cId="1343714474" sldId="450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09B8AA66-0C2C-1D37-2295-5591C5B28072}" dt="2021-10-27T15:53:15.157" v="168" actId="20577"/>
          <ac:spMkLst>
            <pc:docMk/>
            <pc:sldMk cId="1343714474" sldId="450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09B8AA66-0C2C-1D37-2295-5591C5B28072}" dt="2021-10-27T15:58:41.728" v="275"/>
        <pc:sldMkLst>
          <pc:docMk/>
          <pc:sldMk cId="291073837" sldId="455"/>
        </pc:sldMkLst>
        <pc:spChg chg="mod">
          <ac:chgData name="Constance Munch" userId="S::crcprogrammes@childrightsconnect.org::2d6056d7-a953-4079-a0e1-59680dd2b9aa" providerId="AD" clId="Web-{09B8AA66-0C2C-1D37-2295-5591C5B28072}" dt="2021-10-27T15:53:39.939" v="169" actId="20577"/>
          <ac:spMkLst>
            <pc:docMk/>
            <pc:sldMk cId="291073837" sldId="455"/>
            <ac:spMk id="2" creationId="{8C95F018-7ED3-4B5B-B5A9-201E4720F092}"/>
          </ac:spMkLst>
        </pc:spChg>
        <pc:graphicFrameChg chg="mod modGraphic">
          <ac:chgData name="Constance Munch" userId="S::crcprogrammes@childrightsconnect.org::2d6056d7-a953-4079-a0e1-59680dd2b9aa" providerId="AD" clId="Web-{09B8AA66-0C2C-1D37-2295-5591C5B28072}" dt="2021-10-27T15:58:41.728" v="275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">
        <pc:chgData name="Constance Munch" userId="S::crcprogrammes@childrightsconnect.org::2d6056d7-a953-4079-a0e1-59680dd2b9aa" providerId="AD" clId="Web-{09B8AA66-0C2C-1D37-2295-5591C5B28072}" dt="2021-10-27T15:47:43.148" v="60" actId="14100"/>
        <pc:sldMkLst>
          <pc:docMk/>
          <pc:sldMk cId="1168847004" sldId="460"/>
        </pc:sldMkLst>
        <pc:spChg chg="mod">
          <ac:chgData name="Constance Munch" userId="S::crcprogrammes@childrightsconnect.org::2d6056d7-a953-4079-a0e1-59680dd2b9aa" providerId="AD" clId="Web-{09B8AA66-0C2C-1D37-2295-5591C5B28072}" dt="2021-10-27T15:47:43.148" v="60" actId="14100"/>
          <ac:spMkLst>
            <pc:docMk/>
            <pc:sldMk cId="1168847004" sldId="460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09B8AA66-0C2C-1D37-2295-5591C5B28072}" dt="2021-10-27T15:53:02.594" v="167" actId="1076"/>
        <pc:sldMkLst>
          <pc:docMk/>
          <pc:sldMk cId="4024337214" sldId="461"/>
        </pc:sldMkLst>
        <pc:spChg chg="mod">
          <ac:chgData name="Constance Munch" userId="S::crcprogrammes@childrightsconnect.org::2d6056d7-a953-4079-a0e1-59680dd2b9aa" providerId="AD" clId="Web-{09B8AA66-0C2C-1D37-2295-5591C5B28072}" dt="2021-10-27T15:53:02.594" v="167" actId="1076"/>
          <ac:spMkLst>
            <pc:docMk/>
            <pc:sldMk cId="4024337214" sldId="461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09B8AA66-0C2C-1D37-2295-5591C5B28072}" dt="2021-10-27T15:52:52.969" v="163" actId="20577"/>
          <ac:spMkLst>
            <pc:docMk/>
            <pc:sldMk cId="4024337214" sldId="461"/>
            <ac:spMk id="9218" creationId="{00000000-0000-0000-0000-000000000000}"/>
          </ac:spMkLst>
        </pc:spChg>
      </pc:sldChg>
      <pc:sldChg chg="modSp add replId">
        <pc:chgData name="Constance Munch" userId="S::crcprogrammes@childrightsconnect.org::2d6056d7-a953-4079-a0e1-59680dd2b9aa" providerId="AD" clId="Web-{09B8AA66-0C2C-1D37-2295-5591C5B28072}" dt="2021-10-27T15:59:45.230" v="398"/>
        <pc:sldMkLst>
          <pc:docMk/>
          <pc:sldMk cId="483588229" sldId="462"/>
        </pc:sldMkLst>
        <pc:graphicFrameChg chg="mod modGraphic">
          <ac:chgData name="Constance Munch" userId="S::crcprogrammes@childrightsconnect.org::2d6056d7-a953-4079-a0e1-59680dd2b9aa" providerId="AD" clId="Web-{09B8AA66-0C2C-1D37-2295-5591C5B28072}" dt="2021-10-27T15:59:45.230" v="398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modSp add replId">
        <pc:chgData name="Constance Munch" userId="S::crcprogrammes@childrightsconnect.org::2d6056d7-a953-4079-a0e1-59680dd2b9aa" providerId="AD" clId="Web-{09B8AA66-0C2C-1D37-2295-5591C5B28072}" dt="2021-10-27T16:00:09.074" v="417"/>
        <pc:sldMkLst>
          <pc:docMk/>
          <pc:sldMk cId="3164884698" sldId="463"/>
        </pc:sldMkLst>
        <pc:graphicFrameChg chg="mod modGraphic">
          <ac:chgData name="Constance Munch" userId="S::crcprogrammes@childrightsconnect.org::2d6056d7-a953-4079-a0e1-59680dd2b9aa" providerId="AD" clId="Web-{09B8AA66-0C2C-1D37-2295-5591C5B28072}" dt="2021-10-27T16:00:09.074" v="417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803C00AA-8E12-C68E-4B2C-B7512D6BF61E}"/>
    <pc:docChg chg="modSld">
      <pc:chgData name="Constance Munch" userId="S::crcprogrammes@childrightsconnect.org::2d6056d7-a953-4079-a0e1-59680dd2b9aa" providerId="AD" clId="Web-{803C00AA-8E12-C68E-4B2C-B7512D6BF61E}" dt="2021-08-26T09:34:50.688" v="118" actId="20577"/>
      <pc:docMkLst>
        <pc:docMk/>
      </pc:docMkLst>
      <pc:sldChg chg="modSp">
        <pc:chgData name="Constance Munch" userId="S::crcprogrammes@childrightsconnect.org::2d6056d7-a953-4079-a0e1-59680dd2b9aa" providerId="AD" clId="Web-{803C00AA-8E12-C68E-4B2C-B7512D6BF61E}" dt="2021-08-26T09:29:14.743" v="26" actId="20577"/>
        <pc:sldMkLst>
          <pc:docMk/>
          <pc:sldMk cId="1149185710" sldId="445"/>
        </pc:sldMkLst>
        <pc:spChg chg="mod">
          <ac:chgData name="Constance Munch" userId="S::crcprogrammes@childrightsconnect.org::2d6056d7-a953-4079-a0e1-59680dd2b9aa" providerId="AD" clId="Web-{803C00AA-8E12-C68E-4B2C-B7512D6BF61E}" dt="2021-08-26T09:29:14.743" v="26" actId="20577"/>
          <ac:spMkLst>
            <pc:docMk/>
            <pc:sldMk cId="1149185710" sldId="445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803C00AA-8E12-C68E-4B2C-B7512D6BF61E}" dt="2021-08-26T09:28:22.070" v="11" actId="20577"/>
          <ac:spMkLst>
            <pc:docMk/>
            <pc:sldMk cId="1149185710" sldId="445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803C00AA-8E12-C68E-4B2C-B7512D6BF61E}" dt="2021-08-26T09:34:50.688" v="118" actId="20577"/>
        <pc:sldMkLst>
          <pc:docMk/>
          <pc:sldMk cId="2991575882" sldId="451"/>
        </pc:sldMkLst>
        <pc:spChg chg="mod">
          <ac:chgData name="Constance Munch" userId="S::crcprogrammes@childrightsconnect.org::2d6056d7-a953-4079-a0e1-59680dd2b9aa" providerId="AD" clId="Web-{803C00AA-8E12-C68E-4B2C-B7512D6BF61E}" dt="2021-08-26T09:34:50.688" v="118" actId="20577"/>
          <ac:spMkLst>
            <pc:docMk/>
            <pc:sldMk cId="2991575882" sldId="451"/>
            <ac:spMk id="9" creationId="{0D2EAF94-B6DC-41F5-B7E1-DA4748D43D2D}"/>
          </ac:spMkLst>
        </pc:spChg>
      </pc:sldChg>
      <pc:sldChg chg="modSp">
        <pc:chgData name="Constance Munch" userId="S::crcprogrammes@childrightsconnect.org::2d6056d7-a953-4079-a0e1-59680dd2b9aa" providerId="AD" clId="Web-{803C00AA-8E12-C68E-4B2C-B7512D6BF61E}" dt="2021-08-26T09:30:31.182" v="47" actId="20577"/>
        <pc:sldMkLst>
          <pc:docMk/>
          <pc:sldMk cId="3548549332" sldId="453"/>
        </pc:sldMkLst>
        <pc:spChg chg="mod">
          <ac:chgData name="Constance Munch" userId="S::crcprogrammes@childrightsconnect.org::2d6056d7-a953-4079-a0e1-59680dd2b9aa" providerId="AD" clId="Web-{803C00AA-8E12-C68E-4B2C-B7512D6BF61E}" dt="2021-08-26T09:30:31.182" v="47" actId="20577"/>
          <ac:spMkLst>
            <pc:docMk/>
            <pc:sldMk cId="3548549332" sldId="453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803C00AA-8E12-C68E-4B2C-B7512D6BF61E}" dt="2021-08-26T09:29:37.415" v="27" actId="20577"/>
          <ac:spMkLst>
            <pc:docMk/>
            <pc:sldMk cId="3548549332" sldId="453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803C00AA-8E12-C68E-4B2C-B7512D6BF61E}" dt="2021-08-26T09:31:58.950" v="58" actId="20577"/>
        <pc:sldMkLst>
          <pc:docMk/>
          <pc:sldMk cId="591638466" sldId="454"/>
        </pc:sldMkLst>
        <pc:spChg chg="mod">
          <ac:chgData name="Constance Munch" userId="S::crcprogrammes@childrightsconnect.org::2d6056d7-a953-4079-a0e1-59680dd2b9aa" providerId="AD" clId="Web-{803C00AA-8E12-C68E-4B2C-B7512D6BF61E}" dt="2021-08-26T09:31:58.950" v="58" actId="20577"/>
          <ac:spMkLst>
            <pc:docMk/>
            <pc:sldMk cId="591638466" sldId="454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803C00AA-8E12-C68E-4B2C-B7512D6BF61E}" dt="2021-08-26T09:31:11.371" v="48" actId="20577"/>
          <ac:spMkLst>
            <pc:docMk/>
            <pc:sldMk cId="591638466" sldId="454"/>
            <ac:spMk id="9218" creationId="{00000000-0000-0000-0000-000000000000}"/>
          </ac:spMkLst>
        </pc:spChg>
      </pc:sldChg>
    </pc:docChg>
  </pc:docChgLst>
  <pc:docChgLst>
    <pc:chgData name="Constance Munch" userId="S::crcprogrammes@childrightsconnect.org::2d6056d7-a953-4079-a0e1-59680dd2b9aa" providerId="AD" clId="Web-{E59C6C14-0E7C-80F5-AD08-58FD8704D78C}"/>
    <pc:docChg chg="modSld">
      <pc:chgData name="Constance Munch" userId="S::crcprogrammes@childrightsconnect.org::2d6056d7-a953-4079-a0e1-59680dd2b9aa" providerId="AD" clId="Web-{E59C6C14-0E7C-80F5-AD08-58FD8704D78C}" dt="2021-12-17T13:54:37.638" v="99" actId="1076"/>
      <pc:docMkLst>
        <pc:docMk/>
      </pc:docMkLst>
      <pc:sldChg chg="modSp">
        <pc:chgData name="Constance Munch" userId="S::crcprogrammes@childrightsconnect.org::2d6056d7-a953-4079-a0e1-59680dd2b9aa" providerId="AD" clId="Web-{E59C6C14-0E7C-80F5-AD08-58FD8704D78C}" dt="2021-12-17T13:39:40.030" v="30" actId="20577"/>
        <pc:sldMkLst>
          <pc:docMk/>
          <pc:sldMk cId="1343714474" sldId="450"/>
        </pc:sldMkLst>
        <pc:spChg chg="mod">
          <ac:chgData name="Constance Munch" userId="S::crcprogrammes@childrightsconnect.org::2d6056d7-a953-4079-a0e1-59680dd2b9aa" providerId="AD" clId="Web-{E59C6C14-0E7C-80F5-AD08-58FD8704D78C}" dt="2021-12-17T13:39:40.030" v="30" actId="20577"/>
          <ac:spMkLst>
            <pc:docMk/>
            <pc:sldMk cId="1343714474" sldId="450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E59C6C14-0E7C-80F5-AD08-58FD8704D78C}" dt="2021-12-17T13:40:27.124" v="60"/>
        <pc:sldMkLst>
          <pc:docMk/>
          <pc:sldMk cId="291073837" sldId="455"/>
        </pc:sldMkLst>
        <pc:graphicFrameChg chg="mod modGraphic">
          <ac:chgData name="Constance Munch" userId="S::crcprogrammes@childrightsconnect.org::2d6056d7-a953-4079-a0e1-59680dd2b9aa" providerId="AD" clId="Web-{E59C6C14-0E7C-80F5-AD08-58FD8704D78C}" dt="2021-12-17T13:40:27.124" v="60"/>
          <ac:graphicFrameMkLst>
            <pc:docMk/>
            <pc:sldMk cId="291073837" sldId="455"/>
            <ac:graphicFrameMk id="5" creationId="{593DD125-68E9-428A-9E74-200FA29CB603}"/>
          </ac:graphicFrameMkLst>
        </pc:graphicFrameChg>
      </pc:sldChg>
      <pc:sldChg chg="modSp">
        <pc:chgData name="Constance Munch" userId="S::crcprogrammes@childrightsconnect.org::2d6056d7-a953-4079-a0e1-59680dd2b9aa" providerId="AD" clId="Web-{E59C6C14-0E7C-80F5-AD08-58FD8704D78C}" dt="2021-12-17T13:35:13.650" v="11" actId="20577"/>
        <pc:sldMkLst>
          <pc:docMk/>
          <pc:sldMk cId="1168847004" sldId="460"/>
        </pc:sldMkLst>
        <pc:spChg chg="mod">
          <ac:chgData name="Constance Munch" userId="S::crcprogrammes@childrightsconnect.org::2d6056d7-a953-4079-a0e1-59680dd2b9aa" providerId="AD" clId="Web-{E59C6C14-0E7C-80F5-AD08-58FD8704D78C}" dt="2021-12-17T13:35:13.650" v="11" actId="20577"/>
          <ac:spMkLst>
            <pc:docMk/>
            <pc:sldMk cId="1168847004" sldId="460"/>
            <ac:spMk id="10" creationId="{3340CF81-BF70-4D20-BBCA-D58F03244649}"/>
          </ac:spMkLst>
        </pc:spChg>
      </pc:sldChg>
      <pc:sldChg chg="modSp">
        <pc:chgData name="Constance Munch" userId="S::crcprogrammes@childrightsconnect.org::2d6056d7-a953-4079-a0e1-59680dd2b9aa" providerId="AD" clId="Web-{E59C6C14-0E7C-80F5-AD08-58FD8704D78C}" dt="2021-12-17T13:40:36.890" v="70" actId="20577"/>
        <pc:sldMkLst>
          <pc:docMk/>
          <pc:sldMk cId="4024337214" sldId="461"/>
        </pc:sldMkLst>
        <pc:spChg chg="mod">
          <ac:chgData name="Constance Munch" userId="S::crcprogrammes@childrightsconnect.org::2d6056d7-a953-4079-a0e1-59680dd2b9aa" providerId="AD" clId="Web-{E59C6C14-0E7C-80F5-AD08-58FD8704D78C}" dt="2021-12-17T13:40:36.890" v="70" actId="20577"/>
          <ac:spMkLst>
            <pc:docMk/>
            <pc:sldMk cId="4024337214" sldId="461"/>
            <ac:spMk id="10" creationId="{3340CF81-BF70-4D20-BBCA-D58F03244649}"/>
          </ac:spMkLst>
        </pc:spChg>
        <pc:spChg chg="mod">
          <ac:chgData name="Constance Munch" userId="S::crcprogrammes@childrightsconnect.org::2d6056d7-a953-4079-a0e1-59680dd2b9aa" providerId="AD" clId="Web-{E59C6C14-0E7C-80F5-AD08-58FD8704D78C}" dt="2021-12-17T13:39:47.858" v="32" actId="1076"/>
          <ac:spMkLst>
            <pc:docMk/>
            <pc:sldMk cId="4024337214" sldId="461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E59C6C14-0E7C-80F5-AD08-58FD8704D78C}" dt="2021-12-17T13:44:28.378" v="88"/>
        <pc:sldMkLst>
          <pc:docMk/>
          <pc:sldMk cId="483588229" sldId="462"/>
        </pc:sldMkLst>
        <pc:graphicFrameChg chg="mod modGraphic">
          <ac:chgData name="Constance Munch" userId="S::crcprogrammes@childrightsconnect.org::2d6056d7-a953-4079-a0e1-59680dd2b9aa" providerId="AD" clId="Web-{E59C6C14-0E7C-80F5-AD08-58FD8704D78C}" dt="2021-12-17T13:44:28.378" v="88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  <pc:sldChg chg="addSp delSp modSp">
        <pc:chgData name="Constance Munch" userId="S::crcprogrammes@childrightsconnect.org::2d6056d7-a953-4079-a0e1-59680dd2b9aa" providerId="AD" clId="Web-{E59C6C14-0E7C-80F5-AD08-58FD8704D78C}" dt="2021-12-17T13:54:37.638" v="99" actId="1076"/>
        <pc:sldMkLst>
          <pc:docMk/>
          <pc:sldMk cId="3164884698" sldId="463"/>
        </pc:sldMkLst>
        <pc:graphicFrameChg chg="add del mod modGraphic">
          <ac:chgData name="Constance Munch" userId="S::crcprogrammes@childrightsconnect.org::2d6056d7-a953-4079-a0e1-59680dd2b9aa" providerId="AD" clId="Web-{E59C6C14-0E7C-80F5-AD08-58FD8704D78C}" dt="2021-12-17T13:54:37.638" v="99" actId="1076"/>
          <ac:graphicFrameMkLst>
            <pc:docMk/>
            <pc:sldMk cId="3164884698" sldId="463"/>
            <ac:graphicFrameMk id="5" creationId="{593DD125-68E9-428A-9E74-200FA29CB603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081ABEC8-B5F4-7FC6-3A21-CC02C97EEBC8}"/>
    <pc:docChg chg="addSld delSld modSld">
      <pc:chgData name="Constance Munch" userId="S::crcprogrammes@childrightsconnect.org::2d6056d7-a953-4079-a0e1-59680dd2b9aa" providerId="AD" clId="Web-{081ABEC8-B5F4-7FC6-3A21-CC02C97EEBC8}" dt="2021-08-27T14:30:38.534" v="41" actId="20577"/>
      <pc:docMkLst>
        <pc:docMk/>
      </pc:docMkLst>
      <pc:sldChg chg="modSp">
        <pc:chgData name="Constance Munch" userId="S::crcprogrammes@childrightsconnect.org::2d6056d7-a953-4079-a0e1-59680dd2b9aa" providerId="AD" clId="Web-{081ABEC8-B5F4-7FC6-3A21-CC02C97EEBC8}" dt="2021-08-27T14:30:38.534" v="41" actId="20577"/>
        <pc:sldMkLst>
          <pc:docMk/>
          <pc:sldMk cId="2674380225" sldId="273"/>
        </pc:sldMkLst>
        <pc:spChg chg="mod">
          <ac:chgData name="Constance Munch" userId="S::crcprogrammes@childrightsconnect.org::2d6056d7-a953-4079-a0e1-59680dd2b9aa" providerId="AD" clId="Web-{081ABEC8-B5F4-7FC6-3A21-CC02C97EEBC8}" dt="2021-08-27T14:30:38.534" v="41" actId="20577"/>
          <ac:spMkLst>
            <pc:docMk/>
            <pc:sldMk cId="2674380225" sldId="273"/>
            <ac:spMk id="4097" creationId="{00000000-0000-0000-0000-000000000000}"/>
          </ac:spMkLst>
        </pc:spChg>
      </pc:sldChg>
      <pc:sldChg chg="delSp modSp">
        <pc:chgData name="Constance Munch" userId="S::crcprogrammes@childrightsconnect.org::2d6056d7-a953-4079-a0e1-59680dd2b9aa" providerId="AD" clId="Web-{081ABEC8-B5F4-7FC6-3A21-CC02C97EEBC8}" dt="2021-08-27T14:03:29.624" v="30"/>
        <pc:sldMkLst>
          <pc:docMk/>
          <pc:sldMk cId="632086771" sldId="333"/>
        </pc:sldMkLst>
        <pc:spChg chg="del">
          <ac:chgData name="Constance Munch" userId="S::crcprogrammes@childrightsconnect.org::2d6056d7-a953-4079-a0e1-59680dd2b9aa" providerId="AD" clId="Web-{081ABEC8-B5F4-7FC6-3A21-CC02C97EEBC8}" dt="2021-08-27T14:03:29.624" v="30"/>
          <ac:spMkLst>
            <pc:docMk/>
            <pc:sldMk cId="632086771" sldId="333"/>
            <ac:spMk id="3" creationId="{E30E967E-452D-4CAC-85BA-CA233261CDDE}"/>
          </ac:spMkLst>
        </pc:spChg>
        <pc:spChg chg="mod">
          <ac:chgData name="Constance Munch" userId="S::crcprogrammes@childrightsconnect.org::2d6056d7-a953-4079-a0e1-59680dd2b9aa" providerId="AD" clId="Web-{081ABEC8-B5F4-7FC6-3A21-CC02C97EEBC8}" dt="2021-08-27T14:02:43.780" v="28" actId="20577"/>
          <ac:spMkLst>
            <pc:docMk/>
            <pc:sldMk cId="632086771" sldId="333"/>
            <ac:spMk id="7" creationId="{BF629C6C-8D69-450A-81F9-BAC4DAF20A5B}"/>
          </ac:spMkLst>
        </pc:spChg>
        <pc:spChg chg="del">
          <ac:chgData name="Constance Munch" userId="S::crcprogrammes@childrightsconnect.org::2d6056d7-a953-4079-a0e1-59680dd2b9aa" providerId="AD" clId="Web-{081ABEC8-B5F4-7FC6-3A21-CC02C97EEBC8}" dt="2021-08-27T14:03:23.609" v="29"/>
          <ac:spMkLst>
            <pc:docMk/>
            <pc:sldMk cId="632086771" sldId="333"/>
            <ac:spMk id="8" creationId="{EC2A72F8-F355-4D74-9CA0-2842B7E69B6C}"/>
          </ac:spMkLst>
        </pc:spChg>
      </pc:sldChg>
      <pc:sldChg chg="modSp">
        <pc:chgData name="Constance Munch" userId="S::crcprogrammes@childrightsconnect.org::2d6056d7-a953-4079-a0e1-59680dd2b9aa" providerId="AD" clId="Web-{081ABEC8-B5F4-7FC6-3A21-CC02C97EEBC8}" dt="2021-08-27T14:01:13.387" v="8" actId="20577"/>
        <pc:sldMkLst>
          <pc:docMk/>
          <pc:sldMk cId="1003715078" sldId="444"/>
        </pc:sldMkLst>
        <pc:spChg chg="mod">
          <ac:chgData name="Constance Munch" userId="S::crcprogrammes@childrightsconnect.org::2d6056d7-a953-4079-a0e1-59680dd2b9aa" providerId="AD" clId="Web-{081ABEC8-B5F4-7FC6-3A21-CC02C97EEBC8}" dt="2021-08-27T14:01:13.387" v="8" actId="20577"/>
          <ac:spMkLst>
            <pc:docMk/>
            <pc:sldMk cId="1003715078" sldId="444"/>
            <ac:spMk id="2" creationId="{3DAF1CF2-AE78-47E3-AD1F-ADDF726CBA12}"/>
          </ac:spMkLst>
        </pc:spChg>
      </pc:sldChg>
      <pc:sldChg chg="modSp add del">
        <pc:chgData name="Constance Munch" userId="S::crcprogrammes@childrightsconnect.org::2d6056d7-a953-4079-a0e1-59680dd2b9aa" providerId="AD" clId="Web-{081ABEC8-B5F4-7FC6-3A21-CC02C97EEBC8}" dt="2021-08-27T14:06:37.003" v="36" actId="20577"/>
        <pc:sldMkLst>
          <pc:docMk/>
          <pc:sldMk cId="1169428525" sldId="446"/>
        </pc:sldMkLst>
        <pc:spChg chg="mod">
          <ac:chgData name="Constance Munch" userId="S::crcprogrammes@childrightsconnect.org::2d6056d7-a953-4079-a0e1-59680dd2b9aa" providerId="AD" clId="Web-{081ABEC8-B5F4-7FC6-3A21-CC02C97EEBC8}" dt="2021-08-27T14:06:37.003" v="36" actId="20577"/>
          <ac:spMkLst>
            <pc:docMk/>
            <pc:sldMk cId="1169428525" sldId="446"/>
            <ac:spMk id="9218" creationId="{00000000-0000-0000-0000-000000000000}"/>
          </ac:spMkLst>
        </pc:spChg>
      </pc:sldChg>
      <pc:sldChg chg="modSp">
        <pc:chgData name="Constance Munch" userId="S::crcprogrammes@childrightsconnect.org::2d6056d7-a953-4079-a0e1-59680dd2b9aa" providerId="AD" clId="Web-{081ABEC8-B5F4-7FC6-3A21-CC02C97EEBC8}" dt="2021-08-27T14:06:37.972" v="38" actId="20577"/>
        <pc:sldMkLst>
          <pc:docMk/>
          <pc:sldMk cId="3191061100" sldId="452"/>
        </pc:sldMkLst>
        <pc:spChg chg="mod">
          <ac:chgData name="Constance Munch" userId="S::crcprogrammes@childrightsconnect.org::2d6056d7-a953-4079-a0e1-59680dd2b9aa" providerId="AD" clId="Web-{081ABEC8-B5F4-7FC6-3A21-CC02C97EEBC8}" dt="2021-08-27T14:06:37.972" v="38" actId="20577"/>
          <ac:spMkLst>
            <pc:docMk/>
            <pc:sldMk cId="3191061100" sldId="452"/>
            <ac:spMk id="9218" creationId="{00000000-0000-0000-0000-000000000000}"/>
          </ac:spMkLst>
        </pc:spChg>
      </pc:sldChg>
    </pc:docChg>
  </pc:docChgLst>
  <pc:docChgLst>
    <pc:chgData name="Marta Verdeille" userId="S::crcprogrammes@childrightsconnect.org::2d6056d7-a953-4079-a0e1-59680dd2b9aa" providerId="AD" clId="Web-{2C3275B3-BBE3-2CDA-94EF-6042FCCC8DF7}"/>
    <pc:docChg chg="modSld">
      <pc:chgData name="Marta Verdeille" userId="S::crcprogrammes@childrightsconnect.org::2d6056d7-a953-4079-a0e1-59680dd2b9aa" providerId="AD" clId="Web-{2C3275B3-BBE3-2CDA-94EF-6042FCCC8DF7}" dt="2022-03-25T15:04:29.242" v="5" actId="20577"/>
      <pc:docMkLst>
        <pc:docMk/>
      </pc:docMkLst>
      <pc:sldChg chg="modSp">
        <pc:chgData name="Marta Verdeille" userId="S::crcprogrammes@childrightsconnect.org::2d6056d7-a953-4079-a0e1-59680dd2b9aa" providerId="AD" clId="Web-{2C3275B3-BBE3-2CDA-94EF-6042FCCC8DF7}" dt="2022-03-25T15:04:29.242" v="5" actId="20577"/>
        <pc:sldMkLst>
          <pc:docMk/>
          <pc:sldMk cId="4037237871" sldId="449"/>
        </pc:sldMkLst>
        <pc:spChg chg="mod">
          <ac:chgData name="Marta Verdeille" userId="S::crcprogrammes@childrightsconnect.org::2d6056d7-a953-4079-a0e1-59680dd2b9aa" providerId="AD" clId="Web-{2C3275B3-BBE3-2CDA-94EF-6042FCCC8DF7}" dt="2022-03-25T15:04:29.242" v="5" actId="20577"/>
          <ac:spMkLst>
            <pc:docMk/>
            <pc:sldMk cId="4037237871" sldId="449"/>
            <ac:spMk id="10" creationId="{3340CF81-BF70-4D20-BBCA-D58F03244649}"/>
          </ac:spMkLst>
        </pc:spChg>
      </pc:sldChg>
    </pc:docChg>
  </pc:docChgLst>
  <pc:docChgLst>
    <pc:chgData name="Fanny Chappuis" userId="0a3153c7-e288-433e-94a7-c9466a963c31" providerId="ADAL" clId="{2240607D-B95F-4B55-9F37-C18D6884973F}"/>
    <pc:docChg chg="undo custSel addSld delSld modSld">
      <pc:chgData name="Fanny Chappuis" userId="0a3153c7-e288-433e-94a7-c9466a963c31" providerId="ADAL" clId="{2240607D-B95F-4B55-9F37-C18D6884973F}" dt="2022-04-26T13:51:58.359" v="361"/>
      <pc:docMkLst>
        <pc:docMk/>
      </pc:docMkLst>
      <pc:sldChg chg="modSp mod">
        <pc:chgData name="Fanny Chappuis" userId="0a3153c7-e288-433e-94a7-c9466a963c31" providerId="ADAL" clId="{2240607D-B95F-4B55-9F37-C18D6884973F}" dt="2022-04-26T11:10:49.540" v="302" actId="790"/>
        <pc:sldMkLst>
          <pc:docMk/>
          <pc:sldMk cId="2440489797" sldId="334"/>
        </pc:sldMkLst>
        <pc:spChg chg="mod">
          <ac:chgData name="Fanny Chappuis" userId="0a3153c7-e288-433e-94a7-c9466a963c31" providerId="ADAL" clId="{2240607D-B95F-4B55-9F37-C18D6884973F}" dt="2022-04-26T11:10:49.540" v="302" actId="790"/>
          <ac:spMkLst>
            <pc:docMk/>
            <pc:sldMk cId="2440489797" sldId="334"/>
            <ac:spMk id="6" creationId="{5A759E5E-7BEC-4D95-B201-8A3F379773D2}"/>
          </ac:spMkLst>
        </pc:spChg>
      </pc:sldChg>
      <pc:sldChg chg="delSp modSp mod">
        <pc:chgData name="Fanny Chappuis" userId="0a3153c7-e288-433e-94a7-c9466a963c31" providerId="ADAL" clId="{2240607D-B95F-4B55-9F37-C18D6884973F}" dt="2022-04-26T11:12:02.803" v="307" actId="1076"/>
        <pc:sldMkLst>
          <pc:docMk/>
          <pc:sldMk cId="2975686097" sldId="343"/>
        </pc:sldMkLst>
        <pc:spChg chg="del">
          <ac:chgData name="Fanny Chappuis" userId="0a3153c7-e288-433e-94a7-c9466a963c31" providerId="ADAL" clId="{2240607D-B95F-4B55-9F37-C18D6884973F}" dt="2022-04-26T11:11:59.565" v="306" actId="478"/>
          <ac:spMkLst>
            <pc:docMk/>
            <pc:sldMk cId="2975686097" sldId="343"/>
            <ac:spMk id="3" creationId="{F4A8A7EE-4074-489C-83AD-E829CD2A5428}"/>
          </ac:spMkLst>
        </pc:spChg>
        <pc:spChg chg="mod">
          <ac:chgData name="Fanny Chappuis" userId="0a3153c7-e288-433e-94a7-c9466a963c31" providerId="ADAL" clId="{2240607D-B95F-4B55-9F37-C18D6884973F}" dt="2022-04-26T11:12:02.803" v="307" actId="1076"/>
          <ac:spMkLst>
            <pc:docMk/>
            <pc:sldMk cId="2975686097" sldId="343"/>
            <ac:spMk id="4" creationId="{00000000-0000-0000-0000-000000000000}"/>
          </ac:spMkLst>
        </pc:spChg>
      </pc:sldChg>
      <pc:sldChg chg="modSp mod">
        <pc:chgData name="Fanny Chappuis" userId="0a3153c7-e288-433e-94a7-c9466a963c31" providerId="ADAL" clId="{2240607D-B95F-4B55-9F37-C18D6884973F}" dt="2022-03-30T18:09:06.103" v="0" actId="20577"/>
        <pc:sldMkLst>
          <pc:docMk/>
          <pc:sldMk cId="1003715078" sldId="444"/>
        </pc:sldMkLst>
        <pc:spChg chg="mod">
          <ac:chgData name="Fanny Chappuis" userId="0a3153c7-e288-433e-94a7-c9466a963c31" providerId="ADAL" clId="{2240607D-B95F-4B55-9F37-C18D6884973F}" dt="2022-03-30T18:09:06.103" v="0" actId="20577"/>
          <ac:spMkLst>
            <pc:docMk/>
            <pc:sldMk cId="1003715078" sldId="444"/>
            <ac:spMk id="2" creationId="{3DAF1CF2-AE78-47E3-AD1F-ADDF726CBA12}"/>
          </ac:spMkLst>
        </pc:spChg>
      </pc:sldChg>
      <pc:sldChg chg="modSp mod">
        <pc:chgData name="Fanny Chappuis" userId="0a3153c7-e288-433e-94a7-c9466a963c31" providerId="ADAL" clId="{2240607D-B95F-4B55-9F37-C18D6884973F}" dt="2022-04-26T11:10:11.306" v="300" actId="20577"/>
        <pc:sldMkLst>
          <pc:docMk/>
          <pc:sldMk cId="1169428525" sldId="446"/>
        </pc:sldMkLst>
        <pc:spChg chg="mod">
          <ac:chgData name="Fanny Chappuis" userId="0a3153c7-e288-433e-94a7-c9466a963c31" providerId="ADAL" clId="{2240607D-B95F-4B55-9F37-C18D6884973F}" dt="2022-04-26T11:10:11.306" v="300" actId="20577"/>
          <ac:spMkLst>
            <pc:docMk/>
            <pc:sldMk cId="1169428525" sldId="446"/>
            <ac:spMk id="10" creationId="{3340CF81-BF70-4D20-BBCA-D58F03244649}"/>
          </ac:spMkLst>
        </pc:spChg>
      </pc:sldChg>
      <pc:sldChg chg="addSp delSp modSp mod delCm modCm">
        <pc:chgData name="Fanny Chappuis" userId="0a3153c7-e288-433e-94a7-c9466a963c31" providerId="ADAL" clId="{2240607D-B95F-4B55-9F37-C18D6884973F}" dt="2022-04-25T16:52:11.651" v="116"/>
        <pc:sldMkLst>
          <pc:docMk/>
          <pc:sldMk cId="744982544" sldId="447"/>
        </pc:sldMkLst>
        <pc:spChg chg="mod">
          <ac:chgData name="Fanny Chappuis" userId="0a3153c7-e288-433e-94a7-c9466a963c31" providerId="ADAL" clId="{2240607D-B95F-4B55-9F37-C18D6884973F}" dt="2022-03-30T18:13:23.154" v="9" actId="1076"/>
          <ac:spMkLst>
            <pc:docMk/>
            <pc:sldMk cId="744982544" sldId="447"/>
            <ac:spMk id="8" creationId="{7D92F990-E47B-420E-B0F2-C7528EB09F31}"/>
          </ac:spMkLst>
        </pc:spChg>
        <pc:picChg chg="add mod modCrop">
          <ac:chgData name="Fanny Chappuis" userId="0a3153c7-e288-433e-94a7-c9466a963c31" providerId="ADAL" clId="{2240607D-B95F-4B55-9F37-C18D6884973F}" dt="2022-03-30T18:13:17.706" v="7" actId="1076"/>
          <ac:picMkLst>
            <pc:docMk/>
            <pc:sldMk cId="744982544" sldId="447"/>
            <ac:picMk id="5" creationId="{D2BDC469-C55B-4D10-A796-0C2543BA49F5}"/>
          </ac:picMkLst>
        </pc:picChg>
        <pc:picChg chg="del">
          <ac:chgData name="Fanny Chappuis" userId="0a3153c7-e288-433e-94a7-c9466a963c31" providerId="ADAL" clId="{2240607D-B95F-4B55-9F37-C18D6884973F}" dt="2022-03-30T18:12:51.934" v="3" actId="478"/>
          <ac:picMkLst>
            <pc:docMk/>
            <pc:sldMk cId="744982544" sldId="447"/>
            <ac:picMk id="6" creationId="{D58D8565-E07E-4F97-AF60-4D02390536AE}"/>
          </ac:picMkLst>
        </pc:picChg>
      </pc:sldChg>
      <pc:sldChg chg="modSp mod">
        <pc:chgData name="Fanny Chappuis" userId="0a3153c7-e288-433e-94a7-c9466a963c31" providerId="ADAL" clId="{2240607D-B95F-4B55-9F37-C18D6884973F}" dt="2022-04-26T11:09:59.156" v="294" actId="6549"/>
        <pc:sldMkLst>
          <pc:docMk/>
          <pc:sldMk cId="3191061100" sldId="452"/>
        </pc:sldMkLst>
        <pc:spChg chg="mod">
          <ac:chgData name="Fanny Chappuis" userId="0a3153c7-e288-433e-94a7-c9466a963c31" providerId="ADAL" clId="{2240607D-B95F-4B55-9F37-C18D6884973F}" dt="2022-04-26T11:09:59.156" v="294" actId="6549"/>
          <ac:spMkLst>
            <pc:docMk/>
            <pc:sldMk cId="3191061100" sldId="452"/>
            <ac:spMk id="10" creationId="{3340CF81-BF70-4D20-BBCA-D58F03244649}"/>
          </ac:spMkLst>
        </pc:spChg>
      </pc:sldChg>
      <pc:sldChg chg="addCm delCm modCm">
        <pc:chgData name="Fanny Chappuis" userId="0a3153c7-e288-433e-94a7-c9466a963c31" providerId="ADAL" clId="{2240607D-B95F-4B55-9F37-C18D6884973F}" dt="2022-04-26T09:30:38.728" v="237"/>
        <pc:sldMkLst>
          <pc:docMk/>
          <pc:sldMk cId="291073837" sldId="455"/>
        </pc:sldMkLst>
      </pc:sldChg>
      <pc:sldChg chg="modSp mod addCm delCm">
        <pc:chgData name="Fanny Chappuis" userId="0a3153c7-e288-433e-94a7-c9466a963c31" providerId="ADAL" clId="{2240607D-B95F-4B55-9F37-C18D6884973F}" dt="2022-04-26T09:30:03.638" v="236"/>
        <pc:sldMkLst>
          <pc:docMk/>
          <pc:sldMk cId="2869944515" sldId="457"/>
        </pc:sldMkLst>
        <pc:spChg chg="mod">
          <ac:chgData name="Fanny Chappuis" userId="0a3153c7-e288-433e-94a7-c9466a963c31" providerId="ADAL" clId="{2240607D-B95F-4B55-9F37-C18D6884973F}" dt="2022-04-26T09:29:57.306" v="235" actId="20577"/>
          <ac:spMkLst>
            <pc:docMk/>
            <pc:sldMk cId="2869944515" sldId="457"/>
            <ac:spMk id="9" creationId="{0D2EAF94-B6DC-41F5-B7E1-DA4748D43D2D}"/>
          </ac:spMkLst>
        </pc:spChg>
      </pc:sldChg>
      <pc:sldChg chg="modSp mod modCm">
        <pc:chgData name="Fanny Chappuis" userId="0a3153c7-e288-433e-94a7-c9466a963c31" providerId="ADAL" clId="{2240607D-B95F-4B55-9F37-C18D6884973F}" dt="2022-04-26T11:05:43.611" v="249" actId="113"/>
        <pc:sldMkLst>
          <pc:docMk/>
          <pc:sldMk cId="1168847004" sldId="460"/>
        </pc:sldMkLst>
        <pc:spChg chg="mod">
          <ac:chgData name="Fanny Chappuis" userId="0a3153c7-e288-433e-94a7-c9466a963c31" providerId="ADAL" clId="{2240607D-B95F-4B55-9F37-C18D6884973F}" dt="2022-04-26T11:05:43.611" v="249" actId="113"/>
          <ac:spMkLst>
            <pc:docMk/>
            <pc:sldMk cId="1168847004" sldId="460"/>
            <ac:spMk id="10" creationId="{3340CF81-BF70-4D20-BBCA-D58F03244649}"/>
          </ac:spMkLst>
        </pc:spChg>
      </pc:sldChg>
      <pc:sldChg chg="modSp mod">
        <pc:chgData name="Fanny Chappuis" userId="0a3153c7-e288-433e-94a7-c9466a963c31" providerId="ADAL" clId="{2240607D-B95F-4B55-9F37-C18D6884973F}" dt="2022-04-26T11:06:20.167" v="252" actId="6549"/>
        <pc:sldMkLst>
          <pc:docMk/>
          <pc:sldMk cId="4024337214" sldId="461"/>
        </pc:sldMkLst>
        <pc:spChg chg="mod">
          <ac:chgData name="Fanny Chappuis" userId="0a3153c7-e288-433e-94a7-c9466a963c31" providerId="ADAL" clId="{2240607D-B95F-4B55-9F37-C18D6884973F}" dt="2022-04-26T11:06:20.167" v="252" actId="6549"/>
          <ac:spMkLst>
            <pc:docMk/>
            <pc:sldMk cId="4024337214" sldId="461"/>
            <ac:spMk id="5" creationId="{33F1B160-38A6-4CAE-9759-E6B328BBBFC3}"/>
          </ac:spMkLst>
        </pc:spChg>
      </pc:sldChg>
      <pc:sldChg chg="delSp modSp add mod">
        <pc:chgData name="Fanny Chappuis" userId="0a3153c7-e288-433e-94a7-c9466a963c31" providerId="ADAL" clId="{2240607D-B95F-4B55-9F37-C18D6884973F}" dt="2022-04-26T11:07:13.781" v="271" actId="20577"/>
        <pc:sldMkLst>
          <pc:docMk/>
          <pc:sldMk cId="3665057481" sldId="464"/>
        </pc:sldMkLst>
        <pc:spChg chg="del">
          <ac:chgData name="Fanny Chappuis" userId="0a3153c7-e288-433e-94a7-c9466a963c31" providerId="ADAL" clId="{2240607D-B95F-4B55-9F37-C18D6884973F}" dt="2022-04-25T16:51:20.127" v="25" actId="478"/>
          <ac:spMkLst>
            <pc:docMk/>
            <pc:sldMk cId="3665057481" sldId="464"/>
            <ac:spMk id="4" creationId="{990E1720-8DA2-4024-B241-AFE5100CA980}"/>
          </ac:spMkLst>
        </pc:spChg>
        <pc:spChg chg="del">
          <ac:chgData name="Fanny Chappuis" userId="0a3153c7-e288-433e-94a7-c9466a963c31" providerId="ADAL" clId="{2240607D-B95F-4B55-9F37-C18D6884973F}" dt="2022-04-25T16:51:22.600" v="26" actId="478"/>
          <ac:spMkLst>
            <pc:docMk/>
            <pc:sldMk cId="3665057481" sldId="464"/>
            <ac:spMk id="7" creationId="{F14DC2B6-C195-4685-8F00-E3336EB444A2}"/>
          </ac:spMkLst>
        </pc:spChg>
        <pc:spChg chg="mod">
          <ac:chgData name="Fanny Chappuis" userId="0a3153c7-e288-433e-94a7-c9466a963c31" providerId="ADAL" clId="{2240607D-B95F-4B55-9F37-C18D6884973F}" dt="2022-04-26T11:07:13.781" v="271" actId="20577"/>
          <ac:spMkLst>
            <pc:docMk/>
            <pc:sldMk cId="3665057481" sldId="464"/>
            <ac:spMk id="10" creationId="{3340CF81-BF70-4D20-BBCA-D58F03244649}"/>
          </ac:spMkLst>
        </pc:spChg>
        <pc:spChg chg="mod">
          <ac:chgData name="Fanny Chappuis" userId="0a3153c7-e288-433e-94a7-c9466a963c31" providerId="ADAL" clId="{2240607D-B95F-4B55-9F37-C18D6884973F}" dt="2022-04-25T16:51:30.428" v="36" actId="20577"/>
          <ac:spMkLst>
            <pc:docMk/>
            <pc:sldMk cId="3665057481" sldId="464"/>
            <ac:spMk id="9218" creationId="{00000000-0000-0000-0000-000000000000}"/>
          </ac:spMkLst>
        </pc:spChg>
        <pc:picChg chg="del">
          <ac:chgData name="Fanny Chappuis" userId="0a3153c7-e288-433e-94a7-c9466a963c31" providerId="ADAL" clId="{2240607D-B95F-4B55-9F37-C18D6884973F}" dt="2022-04-25T16:51:18.595" v="24" actId="478"/>
          <ac:picMkLst>
            <pc:docMk/>
            <pc:sldMk cId="3665057481" sldId="464"/>
            <ac:picMk id="2" creationId="{6F61805C-9DBF-4702-9B77-21234F1851BA}"/>
          </ac:picMkLst>
        </pc:picChg>
      </pc:sldChg>
      <pc:sldChg chg="modSp add del mod">
        <pc:chgData name="Fanny Chappuis" userId="0a3153c7-e288-433e-94a7-c9466a963c31" providerId="ADAL" clId="{2240607D-B95F-4B55-9F37-C18D6884973F}" dt="2022-04-26T13:51:58.359" v="361"/>
        <pc:sldMkLst>
          <pc:docMk/>
          <pc:sldMk cId="1887541077" sldId="465"/>
        </pc:sldMkLst>
        <pc:spChg chg="mod">
          <ac:chgData name="Fanny Chappuis" userId="0a3153c7-e288-433e-94a7-c9466a963c31" providerId="ADAL" clId="{2240607D-B95F-4B55-9F37-C18D6884973F}" dt="2022-04-26T13:51:54.398" v="352" actId="20577"/>
          <ac:spMkLst>
            <pc:docMk/>
            <pc:sldMk cId="1887541077" sldId="465"/>
            <ac:spMk id="10" creationId="{3340CF81-BF70-4D20-BBCA-D58F03244649}"/>
          </ac:spMkLst>
        </pc:spChg>
        <pc:spChg chg="mod">
          <ac:chgData name="Fanny Chappuis" userId="0a3153c7-e288-433e-94a7-c9466a963c31" providerId="ADAL" clId="{2240607D-B95F-4B55-9F37-C18D6884973F}" dt="2022-04-26T13:51:56.716" v="359" actId="20577"/>
          <ac:spMkLst>
            <pc:docMk/>
            <pc:sldMk cId="1887541077" sldId="465"/>
            <ac:spMk id="9218" creationId="{00000000-0000-0000-0000-000000000000}"/>
          </ac:spMkLst>
        </pc:spChg>
      </pc:sldChg>
    </pc:docChg>
  </pc:docChgLst>
  <pc:docChgLst>
    <pc:chgData name="Constance Munch" userId="S::crcprogrammes@childrightsconnect.org::2d6056d7-a953-4079-a0e1-59680dd2b9aa" providerId="AD" clId="Web-{8E24C1AE-E4C5-EE4E-F20B-3585D4BCD67E}"/>
    <pc:docChg chg="modSld">
      <pc:chgData name="Constance Munch" userId="S::crcprogrammes@childrightsconnect.org::2d6056d7-a953-4079-a0e1-59680dd2b9aa" providerId="AD" clId="Web-{8E24C1AE-E4C5-EE4E-F20B-3585D4BCD67E}" dt="2021-12-17T14:36:19.772" v="25"/>
      <pc:docMkLst>
        <pc:docMk/>
      </pc:docMkLst>
      <pc:sldChg chg="addSp delSp modSp">
        <pc:chgData name="Constance Munch" userId="S::crcprogrammes@childrightsconnect.org::2d6056d7-a953-4079-a0e1-59680dd2b9aa" providerId="AD" clId="Web-{8E24C1AE-E4C5-EE4E-F20B-3585D4BCD67E}" dt="2021-12-17T14:36:19.772" v="25"/>
        <pc:sldMkLst>
          <pc:docMk/>
          <pc:sldMk cId="291073837" sldId="455"/>
        </pc:sldMkLst>
        <pc:spChg chg="add del mod">
          <ac:chgData name="Constance Munch" userId="S::crcprogrammes@childrightsconnect.org::2d6056d7-a953-4079-a0e1-59680dd2b9aa" providerId="AD" clId="Web-{8E24C1AE-E4C5-EE4E-F20B-3585D4BCD67E}" dt="2021-12-17T14:33:48.862" v="4"/>
          <ac:spMkLst>
            <pc:docMk/>
            <pc:sldMk cId="291073837" sldId="455"/>
            <ac:spMk id="6" creationId="{217EFD51-F2FC-43DB-BCFD-ECF423F2C16D}"/>
          </ac:spMkLst>
        </pc:spChg>
        <pc:spChg chg="add del mod">
          <ac:chgData name="Constance Munch" userId="S::crcprogrammes@childrightsconnect.org::2d6056d7-a953-4079-a0e1-59680dd2b9aa" providerId="AD" clId="Web-{8E24C1AE-E4C5-EE4E-F20B-3585D4BCD67E}" dt="2021-12-17T14:34:29.066" v="12"/>
          <ac:spMkLst>
            <pc:docMk/>
            <pc:sldMk cId="291073837" sldId="455"/>
            <ac:spMk id="9" creationId="{F31F3641-A45C-4215-AFEC-550EC6205344}"/>
          </ac:spMkLst>
        </pc:spChg>
        <pc:graphicFrameChg chg="add del mod">
          <ac:chgData name="Constance Munch" userId="S::crcprogrammes@childrightsconnect.org::2d6056d7-a953-4079-a0e1-59680dd2b9aa" providerId="AD" clId="Web-{8E24C1AE-E4C5-EE4E-F20B-3585D4BCD67E}" dt="2021-12-17T14:33:48.862" v="5"/>
          <ac:graphicFrameMkLst>
            <pc:docMk/>
            <pc:sldMk cId="291073837" sldId="455"/>
            <ac:graphicFrameMk id="4" creationId="{600B3FC8-1018-43E7-8424-4CA2001505AD}"/>
          </ac:graphicFrameMkLst>
        </pc:graphicFrameChg>
        <pc:graphicFrameChg chg="mod modGraphic">
          <ac:chgData name="Constance Munch" userId="S::crcprogrammes@childrightsconnect.org::2d6056d7-a953-4079-a0e1-59680dd2b9aa" providerId="AD" clId="Web-{8E24C1AE-E4C5-EE4E-F20B-3585D4BCD67E}" dt="2021-12-17T14:36:14.803" v="22"/>
          <ac:graphicFrameMkLst>
            <pc:docMk/>
            <pc:sldMk cId="291073837" sldId="455"/>
            <ac:graphicFrameMk id="5" creationId="{593DD125-68E9-428A-9E74-200FA29CB603}"/>
          </ac:graphicFrameMkLst>
        </pc:graphicFrameChg>
        <pc:graphicFrameChg chg="add del mod">
          <ac:chgData name="Constance Munch" userId="S::crcprogrammes@childrightsconnect.org::2d6056d7-a953-4079-a0e1-59680dd2b9aa" providerId="AD" clId="Web-{8E24C1AE-E4C5-EE4E-F20B-3585D4BCD67E}" dt="2021-12-17T14:34:29.066" v="13"/>
          <ac:graphicFrameMkLst>
            <pc:docMk/>
            <pc:sldMk cId="291073837" sldId="455"/>
            <ac:graphicFrameMk id="8" creationId="{2FF1D9E9-4A01-4A34-830A-C2221DB73A4C}"/>
          </ac:graphicFrameMkLst>
        </pc:graphicFrameChg>
        <pc:graphicFrameChg chg="add del mod modGraphic">
          <ac:chgData name="Constance Munch" userId="S::crcprogrammes@childrightsconnect.org::2d6056d7-a953-4079-a0e1-59680dd2b9aa" providerId="AD" clId="Web-{8E24C1AE-E4C5-EE4E-F20B-3585D4BCD67E}" dt="2021-12-17T14:36:19.772" v="25"/>
          <ac:graphicFrameMkLst>
            <pc:docMk/>
            <pc:sldMk cId="291073837" sldId="455"/>
            <ac:graphicFrameMk id="11" creationId="{C67921B8-9324-4A58-B6E9-88D44AD5A25F}"/>
          </ac:graphicFrameMkLst>
        </pc:graphicFrameChg>
      </pc:sldChg>
    </pc:docChg>
  </pc:docChgLst>
  <pc:docChgLst>
    <pc:chgData name="Fanny Chappuis" userId="S::chappuis@childrightsconnect.org::0a3153c7-e288-433e-94a7-c9466a963c31" providerId="AD" clId="Web-{48AEB770-7181-8FB1-A54A-FA2F7E9BAB14}"/>
    <pc:docChg chg="modSld">
      <pc:chgData name="Fanny Chappuis" userId="S::chappuis@childrightsconnect.org::0a3153c7-e288-433e-94a7-c9466a963c31" providerId="AD" clId="Web-{48AEB770-7181-8FB1-A54A-FA2F7E9BAB14}" dt="2021-04-12T08:38:00.037" v="58"/>
      <pc:docMkLst>
        <pc:docMk/>
      </pc:docMkLst>
      <pc:sldChg chg="modSp addCm">
        <pc:chgData name="Fanny Chappuis" userId="S::chappuis@childrightsconnect.org::0a3153c7-e288-433e-94a7-c9466a963c31" providerId="AD" clId="Web-{48AEB770-7181-8FB1-A54A-FA2F7E9BAB14}" dt="2021-04-12T08:38:00.037" v="58"/>
        <pc:sldMkLst>
          <pc:docMk/>
          <pc:sldMk cId="3699514950" sldId="432"/>
        </pc:sldMkLst>
        <pc:graphicFrameChg chg="mod modGraphic">
          <ac:chgData name="Fanny Chappuis" userId="S::chappuis@childrightsconnect.org::0a3153c7-e288-433e-94a7-c9466a963c31" providerId="AD" clId="Web-{48AEB770-7181-8FB1-A54A-FA2F7E9BAB14}" dt="2021-04-12T08:38:00.037" v="58"/>
          <ac:graphicFrameMkLst>
            <pc:docMk/>
            <pc:sldMk cId="3699514950" sldId="432"/>
            <ac:graphicFrameMk id="3" creationId="{09BCDF56-FE7B-4A49-AB5A-FEA637B96C26}"/>
          </ac:graphicFrameMkLst>
        </pc:graphicFrameChg>
      </pc:sldChg>
    </pc:docChg>
  </pc:docChgLst>
  <pc:docChgLst>
    <pc:chgData name="Melissa Varron" userId="S::crcprogrammes@childrightsconnect.org::2d6056d7-a953-4079-a0e1-59680dd2b9aa" providerId="AD" clId="Web-{88A2B270-AB3B-276C-B568-E22219070A4E}"/>
    <pc:docChg chg="modSld">
      <pc:chgData name="Melissa Varron" userId="S::crcprogrammes@childrightsconnect.org::2d6056d7-a953-4079-a0e1-59680dd2b9aa" providerId="AD" clId="Web-{88A2B270-AB3B-276C-B568-E22219070A4E}" dt="2021-04-12T08:49:16.743" v="575"/>
      <pc:docMkLst>
        <pc:docMk/>
      </pc:docMkLst>
      <pc:sldChg chg="addSp delSp modSp delCm">
        <pc:chgData name="Melissa Varron" userId="S::crcprogrammes@childrightsconnect.org::2d6056d7-a953-4079-a0e1-59680dd2b9aa" providerId="AD" clId="Web-{88A2B270-AB3B-276C-B568-E22219070A4E}" dt="2021-04-12T07:53:13.428" v="111"/>
        <pc:sldMkLst>
          <pc:docMk/>
          <pc:sldMk cId="2477893883" sldId="413"/>
        </pc:sldMkLst>
        <pc:spChg chg="mod">
          <ac:chgData name="Melissa Varron" userId="S::crcprogrammes@childrightsconnect.org::2d6056d7-a953-4079-a0e1-59680dd2b9aa" providerId="AD" clId="Web-{88A2B270-AB3B-276C-B568-E22219070A4E}" dt="2021-04-12T07:52:19.238" v="106" actId="14100"/>
          <ac:spMkLst>
            <pc:docMk/>
            <pc:sldMk cId="2477893883" sldId="413"/>
            <ac:spMk id="6" creationId="{5D1A9B08-3682-4B1D-91AA-3E6800A13E49}"/>
          </ac:spMkLst>
        </pc:spChg>
        <pc:picChg chg="add mod ord">
          <ac:chgData name="Melissa Varron" userId="S::crcprogrammes@childrightsconnect.org::2d6056d7-a953-4079-a0e1-59680dd2b9aa" providerId="AD" clId="Web-{88A2B270-AB3B-276C-B568-E22219070A4E}" dt="2021-04-12T07:51:51.611" v="100" actId="14100"/>
          <ac:picMkLst>
            <pc:docMk/>
            <pc:sldMk cId="2477893883" sldId="413"/>
            <ac:picMk id="3" creationId="{7DA201F5-13CF-4B9A-9CEF-4B3BBECB8C3E}"/>
          </ac:picMkLst>
        </pc:picChg>
        <pc:picChg chg="del">
          <ac:chgData name="Melissa Varron" userId="S::crcprogrammes@childrightsconnect.org::2d6056d7-a953-4079-a0e1-59680dd2b9aa" providerId="AD" clId="Web-{88A2B270-AB3B-276C-B568-E22219070A4E}" dt="2021-04-12T07:50:02.324" v="82"/>
          <ac:picMkLst>
            <pc:docMk/>
            <pc:sldMk cId="2477893883" sldId="413"/>
            <ac:picMk id="5" creationId="{FE055AC4-4DAA-49B5-ACD3-9E97E5AD58C9}"/>
          </ac:picMkLst>
        </pc:picChg>
      </pc:sldChg>
      <pc:sldChg chg="modSp delCm">
        <pc:chgData name="Melissa Varron" userId="S::crcprogrammes@childrightsconnect.org::2d6056d7-a953-4079-a0e1-59680dd2b9aa" providerId="AD" clId="Web-{88A2B270-AB3B-276C-B568-E22219070A4E}" dt="2021-04-12T07:55:32.045" v="146" actId="20577"/>
        <pc:sldMkLst>
          <pc:docMk/>
          <pc:sldMk cId="3014112029" sldId="427"/>
        </pc:sldMkLst>
        <pc:spChg chg="mod">
          <ac:chgData name="Melissa Varron" userId="S::crcprogrammes@childrightsconnect.org::2d6056d7-a953-4079-a0e1-59680dd2b9aa" providerId="AD" clId="Web-{88A2B270-AB3B-276C-B568-E22219070A4E}" dt="2021-04-12T07:14:54.744" v="3" actId="20577"/>
          <ac:spMkLst>
            <pc:docMk/>
            <pc:sldMk cId="3014112029" sldId="427"/>
            <ac:spMk id="2" creationId="{55C287FD-454A-4D3E-9292-A78F679E0356}"/>
          </ac:spMkLst>
        </pc:spChg>
        <pc:spChg chg="mod">
          <ac:chgData name="Melissa Varron" userId="S::crcprogrammes@childrightsconnect.org::2d6056d7-a953-4079-a0e1-59680dd2b9aa" providerId="AD" clId="Web-{88A2B270-AB3B-276C-B568-E22219070A4E}" dt="2021-04-12T07:54:53.746" v="142" actId="20577"/>
          <ac:spMkLst>
            <pc:docMk/>
            <pc:sldMk cId="3014112029" sldId="427"/>
            <ac:spMk id="3" creationId="{B0EDB87F-B16D-4FD4-84C3-9C1944464F58}"/>
          </ac:spMkLst>
        </pc:spChg>
        <pc:spChg chg="mod">
          <ac:chgData name="Melissa Varron" userId="S::crcprogrammes@childrightsconnect.org::2d6056d7-a953-4079-a0e1-59680dd2b9aa" providerId="AD" clId="Web-{88A2B270-AB3B-276C-B568-E22219070A4E}" dt="2021-04-12T07:55:32.045" v="146" actId="20577"/>
          <ac:spMkLst>
            <pc:docMk/>
            <pc:sldMk cId="3014112029" sldId="427"/>
            <ac:spMk id="4" creationId="{B45BF198-8FC1-4500-B726-28D20866112E}"/>
          </ac:spMkLst>
        </pc:spChg>
      </pc:sldChg>
      <pc:sldChg chg="modSp delCm">
        <pc:chgData name="Melissa Varron" userId="S::crcprogrammes@childrightsconnect.org::2d6056d7-a953-4079-a0e1-59680dd2b9aa" providerId="AD" clId="Web-{88A2B270-AB3B-276C-B568-E22219070A4E}" dt="2021-04-12T07:53:05.615" v="110" actId="20577"/>
        <pc:sldMkLst>
          <pc:docMk/>
          <pc:sldMk cId="3259511870" sldId="430"/>
        </pc:sldMkLst>
        <pc:spChg chg="mod">
          <ac:chgData name="Melissa Varron" userId="S::crcprogrammes@childrightsconnect.org::2d6056d7-a953-4079-a0e1-59680dd2b9aa" providerId="AD" clId="Web-{88A2B270-AB3B-276C-B568-E22219070A4E}" dt="2021-04-12T07:53:05.615" v="110" actId="20577"/>
          <ac:spMkLst>
            <pc:docMk/>
            <pc:sldMk cId="3259511870" sldId="430"/>
            <ac:spMk id="2" creationId="{071FF6EC-666C-4E61-852D-32D1006D75FB}"/>
          </ac:spMkLst>
        </pc:spChg>
        <pc:spChg chg="mod">
          <ac:chgData name="Melissa Varron" userId="S::crcprogrammes@childrightsconnect.org::2d6056d7-a953-4079-a0e1-59680dd2b9aa" providerId="AD" clId="Web-{88A2B270-AB3B-276C-B568-E22219070A4E}" dt="2021-04-12T07:31:06.986" v="68" actId="20577"/>
          <ac:spMkLst>
            <pc:docMk/>
            <pc:sldMk cId="3259511870" sldId="430"/>
            <ac:spMk id="3" creationId="{D9952DFD-9D59-4EF1-8499-9D6D8E84A703}"/>
          </ac:spMkLst>
        </pc:spChg>
        <pc:spChg chg="mod">
          <ac:chgData name="Melissa Varron" userId="S::crcprogrammes@childrightsconnect.org::2d6056d7-a953-4079-a0e1-59680dd2b9aa" providerId="AD" clId="Web-{88A2B270-AB3B-276C-B568-E22219070A4E}" dt="2021-04-12T07:31:17.142" v="69" actId="14100"/>
          <ac:spMkLst>
            <pc:docMk/>
            <pc:sldMk cId="3259511870" sldId="430"/>
            <ac:spMk id="4" creationId="{4122D3DF-D91C-4536-A779-7AAE023B9808}"/>
          </ac:spMkLst>
        </pc:spChg>
      </pc:sldChg>
      <pc:sldChg chg="modSp addCm delCm">
        <pc:chgData name="Melissa Varron" userId="S::crcprogrammes@childrightsconnect.org::2d6056d7-a953-4079-a0e1-59680dd2b9aa" providerId="AD" clId="Web-{88A2B270-AB3B-276C-B568-E22219070A4E}" dt="2021-04-12T08:23:03.849" v="446"/>
        <pc:sldMkLst>
          <pc:docMk/>
          <pc:sldMk cId="3699514950" sldId="432"/>
        </pc:sldMkLst>
        <pc:graphicFrameChg chg="mod modGraphic">
          <ac:chgData name="Melissa Varron" userId="S::crcprogrammes@childrightsconnect.org::2d6056d7-a953-4079-a0e1-59680dd2b9aa" providerId="AD" clId="Web-{88A2B270-AB3B-276C-B568-E22219070A4E}" dt="2021-04-12T08:22:29.285" v="445" actId="1076"/>
          <ac:graphicFrameMkLst>
            <pc:docMk/>
            <pc:sldMk cId="3699514950" sldId="432"/>
            <ac:graphicFrameMk id="3" creationId="{09BCDF56-FE7B-4A49-AB5A-FEA637B96C26}"/>
          </ac:graphicFrameMkLst>
        </pc:graphicFrameChg>
      </pc:sldChg>
      <pc:sldChg chg="addSp delSp modSp">
        <pc:chgData name="Melissa Varron" userId="S::crcprogrammes@childrightsconnect.org::2d6056d7-a953-4079-a0e1-59680dd2b9aa" providerId="AD" clId="Web-{88A2B270-AB3B-276C-B568-E22219070A4E}" dt="2021-04-12T08:49:16.743" v="575"/>
        <pc:sldMkLst>
          <pc:docMk/>
          <pc:sldMk cId="2496157446" sldId="437"/>
        </pc:sldMkLst>
        <pc:graphicFrameChg chg="add del mod modGraphic">
          <ac:chgData name="Melissa Varron" userId="S::crcprogrammes@childrightsconnect.org::2d6056d7-a953-4079-a0e1-59680dd2b9aa" providerId="AD" clId="Web-{88A2B270-AB3B-276C-B568-E22219070A4E}" dt="2021-04-12T08:49:16.743" v="575"/>
          <ac:graphicFrameMkLst>
            <pc:docMk/>
            <pc:sldMk cId="2496157446" sldId="437"/>
            <ac:graphicFrameMk id="3" creationId="{C63B7E58-FAE4-4330-A8B0-5D7BB720E4C7}"/>
          </ac:graphicFrameMkLst>
        </pc:graphicFrameChg>
      </pc:sldChg>
    </pc:docChg>
  </pc:docChgLst>
  <pc:docChgLst>
    <pc:chgData name="Constance Munch" userId="S::crcprogrammes@childrightsconnect.org::2d6056d7-a953-4079-a0e1-59680dd2b9aa" providerId="AD" clId="Web-{7EC979B5-1F70-AE3A-0C8C-17B54A1BB520}"/>
    <pc:docChg chg="modSld">
      <pc:chgData name="Constance Munch" userId="S::crcprogrammes@childrightsconnect.org::2d6056d7-a953-4079-a0e1-59680dd2b9aa" providerId="AD" clId="Web-{7EC979B5-1F70-AE3A-0C8C-17B54A1BB520}" dt="2022-01-07T14:21:20.364" v="2"/>
      <pc:docMkLst>
        <pc:docMk/>
      </pc:docMkLst>
      <pc:sldChg chg="addSp">
        <pc:chgData name="Constance Munch" userId="S::crcprogrammes@childrightsconnect.org::2d6056d7-a953-4079-a0e1-59680dd2b9aa" providerId="AD" clId="Web-{7EC979B5-1F70-AE3A-0C8C-17B54A1BB520}" dt="2022-01-07T12:55:34.541" v="0"/>
        <pc:sldMkLst>
          <pc:docMk/>
          <pc:sldMk cId="1343714474" sldId="450"/>
        </pc:sldMkLst>
        <pc:spChg chg="add">
          <ac:chgData name="Constance Munch" userId="S::crcprogrammes@childrightsconnect.org::2d6056d7-a953-4079-a0e1-59680dd2b9aa" providerId="AD" clId="Web-{7EC979B5-1F70-AE3A-0C8C-17B54A1BB520}" dt="2022-01-07T12:55:34.541" v="0"/>
          <ac:spMkLst>
            <pc:docMk/>
            <pc:sldMk cId="1343714474" sldId="450"/>
            <ac:spMk id="4" creationId="{237C1698-7801-4743-95D5-31964C69C4DE}"/>
          </ac:spMkLst>
        </pc:spChg>
      </pc:sldChg>
      <pc:sldChg chg="modSp">
        <pc:chgData name="Constance Munch" userId="S::crcprogrammes@childrightsconnect.org::2d6056d7-a953-4079-a0e1-59680dd2b9aa" providerId="AD" clId="Web-{7EC979B5-1F70-AE3A-0C8C-17B54A1BB520}" dt="2022-01-07T14:21:20.364" v="2"/>
        <pc:sldMkLst>
          <pc:docMk/>
          <pc:sldMk cId="483588229" sldId="462"/>
        </pc:sldMkLst>
        <pc:graphicFrameChg chg="modGraphic">
          <ac:chgData name="Constance Munch" userId="S::crcprogrammes@childrightsconnect.org::2d6056d7-a953-4079-a0e1-59680dd2b9aa" providerId="AD" clId="Web-{7EC979B5-1F70-AE3A-0C8C-17B54A1BB520}" dt="2022-01-07T14:21:20.364" v="2"/>
          <ac:graphicFrameMkLst>
            <pc:docMk/>
            <pc:sldMk cId="483588229" sldId="462"/>
            <ac:graphicFrameMk id="5" creationId="{593DD125-68E9-428A-9E74-200FA29CB603}"/>
          </ac:graphicFrameMkLst>
        </pc:graphicFrameChg>
      </pc:sldChg>
    </pc:docChg>
  </pc:docChgLst>
  <pc:docChgLst>
    <pc:chgData name="Raúl Saucedo" userId="S::hrc.programmes@childrightsconnect.org::d5388cb5-51b8-45cf-a4de-0261ab518747" providerId="AD" clId="Web-{9CD67D86-379A-41E1-A575-DD18ED861C56}"/>
    <pc:docChg chg="addSld delSld modSld sldOrd addMainMaster modMainMaster">
      <pc:chgData name="Raúl Saucedo" userId="S::hrc.programmes@childrightsconnect.org::d5388cb5-51b8-45cf-a4de-0261ab518747" providerId="AD" clId="Web-{9CD67D86-379A-41E1-A575-DD18ED861C56}" dt="2021-04-06T12:28:59.099" v="725" actId="20577"/>
      <pc:docMkLst>
        <pc:docMk/>
      </pc:docMkLst>
      <pc:sldChg chg="del">
        <pc:chgData name="Raúl Saucedo" userId="S::hrc.programmes@childrightsconnect.org::d5388cb5-51b8-45cf-a4de-0261ab518747" providerId="AD" clId="Web-{9CD67D86-379A-41E1-A575-DD18ED861C56}" dt="2021-04-06T10:29:11.858" v="1"/>
        <pc:sldMkLst>
          <pc:docMk/>
          <pc:sldMk cId="109857222" sldId="256"/>
        </pc:sldMkLst>
      </pc:sldChg>
      <pc:sldChg chg="delSp modSp add">
        <pc:chgData name="Raúl Saucedo" userId="S::hrc.programmes@childrightsconnect.org::d5388cb5-51b8-45cf-a4de-0261ab518747" providerId="AD" clId="Web-{9CD67D86-379A-41E1-A575-DD18ED861C56}" dt="2021-04-06T10:40:50.070" v="124" actId="20577"/>
        <pc:sldMkLst>
          <pc:docMk/>
          <pc:sldMk cId="3367058619" sldId="257"/>
        </pc:sldMkLst>
        <pc:spChg chg="mod">
          <ac:chgData name="Raúl Saucedo" userId="S::hrc.programmes@childrightsconnect.org::d5388cb5-51b8-45cf-a4de-0261ab518747" providerId="AD" clId="Web-{9CD67D86-379A-41E1-A575-DD18ED861C56}" dt="2021-04-06T10:40:50.070" v="124" actId="20577"/>
          <ac:spMkLst>
            <pc:docMk/>
            <pc:sldMk cId="3367058619" sldId="257"/>
            <ac:spMk id="4097" creationId="{00000000-0000-0000-0000-000000000000}"/>
          </ac:spMkLst>
        </pc:spChg>
        <pc:spChg chg="del">
          <ac:chgData name="Raúl Saucedo" userId="S::hrc.programmes@childrightsconnect.org::d5388cb5-51b8-45cf-a4de-0261ab518747" providerId="AD" clId="Web-{9CD67D86-379A-41E1-A575-DD18ED861C56}" dt="2021-04-06T10:36:41.489" v="79"/>
          <ac:spMkLst>
            <pc:docMk/>
            <pc:sldMk cId="3367058619" sldId="257"/>
            <ac:spMk id="4099" creationId="{00000000-0000-0000-0000-000000000000}"/>
          </ac:spMkLst>
        </pc:spChg>
      </pc:sldChg>
      <pc:sldChg chg="addSp delSp modSp add">
        <pc:chgData name="Raúl Saucedo" userId="S::hrc.programmes@childrightsconnect.org::d5388cb5-51b8-45cf-a4de-0261ab518747" providerId="AD" clId="Web-{9CD67D86-379A-41E1-A575-DD18ED861C56}" dt="2021-04-06T12:25:10.955" v="683" actId="20577"/>
        <pc:sldMkLst>
          <pc:docMk/>
          <pc:sldMk cId="2818922302" sldId="258"/>
        </pc:sldMkLst>
        <pc:spChg chg="add mod">
          <ac:chgData name="Raúl Saucedo" userId="S::hrc.programmes@childrightsconnect.org::d5388cb5-51b8-45cf-a4de-0261ab518747" providerId="AD" clId="Web-{9CD67D86-379A-41E1-A575-DD18ED861C56}" dt="2021-04-06T12:25:10.955" v="683" actId="20577"/>
          <ac:spMkLst>
            <pc:docMk/>
            <pc:sldMk cId="2818922302" sldId="258"/>
            <ac:spMk id="4" creationId="{617897AD-ADF6-4341-A720-A272259B06AD}"/>
          </ac:spMkLst>
        </pc:spChg>
        <pc:spChg chg="add mod">
          <ac:chgData name="Raúl Saucedo" userId="S::hrc.programmes@childrightsconnect.org::d5388cb5-51b8-45cf-a4de-0261ab518747" providerId="AD" clId="Web-{9CD67D86-379A-41E1-A575-DD18ED861C56}" dt="2021-04-06T12:12:16.989" v="580" actId="20577"/>
          <ac:spMkLst>
            <pc:docMk/>
            <pc:sldMk cId="2818922302" sldId="258"/>
            <ac:spMk id="5" creationId="{2F026D75-17FA-430F-BCC1-F4E107B70096}"/>
          </ac:spMkLst>
        </pc:spChg>
        <pc:spChg chg="del mod">
          <ac:chgData name="Raúl Saucedo" userId="S::hrc.programmes@childrightsconnect.org::d5388cb5-51b8-45cf-a4de-0261ab518747" providerId="AD" clId="Web-{9CD67D86-379A-41E1-A575-DD18ED861C56}" dt="2021-04-06T10:29:38.390" v="4"/>
          <ac:spMkLst>
            <pc:docMk/>
            <pc:sldMk cId="2818922302" sldId="258"/>
            <ac:spMk id="4097" creationId="{00000000-0000-0000-0000-000000000000}"/>
          </ac:spMkLst>
        </pc:spChg>
        <pc:spChg chg="del">
          <ac:chgData name="Raúl Saucedo" userId="S::hrc.programmes@childrightsconnect.org::d5388cb5-51b8-45cf-a4de-0261ab518747" providerId="AD" clId="Web-{9CD67D86-379A-41E1-A575-DD18ED861C56}" dt="2021-04-06T12:12:28.739" v="581"/>
          <ac:spMkLst>
            <pc:docMk/>
            <pc:sldMk cId="2818922302" sldId="258"/>
            <ac:spMk id="4099" creationId="{00000000-0000-0000-0000-000000000000}"/>
          </ac:spMkLst>
        </pc:spChg>
        <pc:graphicFrameChg chg="add del">
          <ac:chgData name="Raúl Saucedo" userId="S::hrc.programmes@childrightsconnect.org::d5388cb5-51b8-45cf-a4de-0261ab518747" providerId="AD" clId="Web-{9CD67D86-379A-41E1-A575-DD18ED861C56}" dt="2021-04-06T10:41:16.977" v="126"/>
          <ac:graphicFrameMkLst>
            <pc:docMk/>
            <pc:sldMk cId="2818922302" sldId="258"/>
            <ac:graphicFrameMk id="2" creationId="{101EC824-3249-4774-86F5-0F3A4DBA80E1}"/>
          </ac:graphicFrameMkLst>
        </pc:graphicFrameChg>
        <pc:picChg chg="del">
          <ac:chgData name="Raúl Saucedo" userId="S::hrc.programmes@childrightsconnect.org::d5388cb5-51b8-45cf-a4de-0261ab518747" providerId="AD" clId="Web-{9CD67D86-379A-41E1-A575-DD18ED861C56}" dt="2021-04-06T10:29:40.640" v="5"/>
          <ac:picMkLst>
            <pc:docMk/>
            <pc:sldMk cId="2818922302" sldId="258"/>
            <ac:picMk id="3" creationId="{2E9D6B6F-C85D-4B86-B89A-D4C051C46699}"/>
          </ac:picMkLst>
        </pc:picChg>
      </pc:sldChg>
      <pc:sldChg chg="addSp delSp modSp add replId">
        <pc:chgData name="Raúl Saucedo" userId="S::hrc.programmes@childrightsconnect.org::d5388cb5-51b8-45cf-a4de-0261ab518747" providerId="AD" clId="Web-{9CD67D86-379A-41E1-A575-DD18ED861C56}" dt="2021-04-06T12:25:17.876" v="684" actId="20577"/>
        <pc:sldMkLst>
          <pc:docMk/>
          <pc:sldMk cId="562819058" sldId="259"/>
        </pc:sldMkLst>
        <pc:spChg chg="add mod">
          <ac:chgData name="Raúl Saucedo" userId="S::hrc.programmes@childrightsconnect.org::d5388cb5-51b8-45cf-a4de-0261ab518747" providerId="AD" clId="Web-{9CD67D86-379A-41E1-A575-DD18ED861C56}" dt="2021-04-06T12:11:58.004" v="577" actId="20577"/>
          <ac:spMkLst>
            <pc:docMk/>
            <pc:sldMk cId="562819058" sldId="259"/>
            <ac:spMk id="2" creationId="{43C7AA85-C18B-4818-BFD8-011D6BEFC308}"/>
          </ac:spMkLst>
        </pc:spChg>
        <pc:spChg chg="add del">
          <ac:chgData name="Raúl Saucedo" userId="S::hrc.programmes@childrightsconnect.org::d5388cb5-51b8-45cf-a4de-0261ab518747" providerId="AD" clId="Web-{9CD67D86-379A-41E1-A575-DD18ED861C56}" dt="2021-04-06T12:08:05.469" v="410"/>
          <ac:spMkLst>
            <pc:docMk/>
            <pc:sldMk cId="562819058" sldId="259"/>
            <ac:spMk id="3" creationId="{258E34DC-1EB0-4539-A603-E3F451A712FC}"/>
          </ac:spMkLst>
        </pc:spChg>
        <pc:spChg chg="mod">
          <ac:chgData name="Raúl Saucedo" userId="S::hrc.programmes@childrightsconnect.org::d5388cb5-51b8-45cf-a4de-0261ab518747" providerId="AD" clId="Web-{9CD67D86-379A-41E1-A575-DD18ED861C56}" dt="2021-04-06T12:25:17.876" v="684" actId="20577"/>
          <ac:spMkLst>
            <pc:docMk/>
            <pc:sldMk cId="562819058" sldId="259"/>
            <ac:spMk id="4" creationId="{617897AD-ADF6-4341-A720-A272259B06AD}"/>
          </ac:spMkLst>
        </pc:spChg>
      </pc:sldChg>
      <pc:sldChg chg="modSp add ord replId">
        <pc:chgData name="Raúl Saucedo" userId="S::hrc.programmes@childrightsconnect.org::d5388cb5-51b8-45cf-a4de-0261ab518747" providerId="AD" clId="Web-{9CD67D86-379A-41E1-A575-DD18ED861C56}" dt="2021-04-06T12:26:44.487" v="690" actId="20577"/>
        <pc:sldMkLst>
          <pc:docMk/>
          <pc:sldMk cId="813694945" sldId="260"/>
        </pc:sldMkLst>
        <pc:spChg chg="mod">
          <ac:chgData name="Raúl Saucedo" userId="S::hrc.programmes@childrightsconnect.org::d5388cb5-51b8-45cf-a4de-0261ab518747" providerId="AD" clId="Web-{9CD67D86-379A-41E1-A575-DD18ED861C56}" dt="2021-04-06T12:26:44.487" v="690" actId="20577"/>
          <ac:spMkLst>
            <pc:docMk/>
            <pc:sldMk cId="813694945" sldId="260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5:51.252" v="685" actId="20577"/>
        <pc:sldMkLst>
          <pc:docMk/>
          <pc:sldMk cId="3907539175" sldId="261"/>
        </pc:sldMkLst>
        <pc:spChg chg="mod">
          <ac:chgData name="Raúl Saucedo" userId="S::hrc.programmes@childrightsconnect.org::d5388cb5-51b8-45cf-a4de-0261ab518747" providerId="AD" clId="Web-{9CD67D86-379A-41E1-A575-DD18ED861C56}" dt="2021-04-06T12:25:51.252" v="685" actId="20577"/>
          <ac:spMkLst>
            <pc:docMk/>
            <pc:sldMk cId="3907539175" sldId="261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6:01.908" v="686"/>
        <pc:sldMkLst>
          <pc:docMk/>
          <pc:sldMk cId="661784694" sldId="262"/>
        </pc:sldMkLst>
        <pc:spChg chg="mod">
          <ac:chgData name="Raúl Saucedo" userId="S::hrc.programmes@childrightsconnect.org::d5388cb5-51b8-45cf-a4de-0261ab518747" providerId="AD" clId="Web-{9CD67D86-379A-41E1-A575-DD18ED861C56}" dt="2021-04-06T12:26:01.908" v="686"/>
          <ac:spMkLst>
            <pc:docMk/>
            <pc:sldMk cId="661784694" sldId="262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4:24.282" v="680" actId="14100"/>
        <pc:sldMkLst>
          <pc:docMk/>
          <pc:sldMk cId="388789425" sldId="263"/>
        </pc:sldMkLst>
        <pc:spChg chg="mod">
          <ac:chgData name="Raúl Saucedo" userId="S::hrc.programmes@childrightsconnect.org::d5388cb5-51b8-45cf-a4de-0261ab518747" providerId="AD" clId="Web-{9CD67D86-379A-41E1-A575-DD18ED861C56}" dt="2021-04-06T12:24:24.282" v="680" actId="14100"/>
          <ac:spMkLst>
            <pc:docMk/>
            <pc:sldMk cId="388789425" sldId="263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3:53.250" v="675" actId="20577"/>
        <pc:sldMkLst>
          <pc:docMk/>
          <pc:sldMk cId="2614926888" sldId="264"/>
        </pc:sldMkLst>
        <pc:spChg chg="mod">
          <ac:chgData name="Raúl Saucedo" userId="S::hrc.programmes@childrightsconnect.org::d5388cb5-51b8-45cf-a4de-0261ab518747" providerId="AD" clId="Web-{9CD67D86-379A-41E1-A575-DD18ED861C56}" dt="2021-04-06T12:23:53.250" v="675" actId="20577"/>
          <ac:spMkLst>
            <pc:docMk/>
            <pc:sldMk cId="2614926888" sldId="264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2:07.780" v="670" actId="20577"/>
        <pc:sldMkLst>
          <pc:docMk/>
          <pc:sldMk cId="2787680718" sldId="265"/>
        </pc:sldMkLst>
        <pc:spChg chg="mod">
          <ac:chgData name="Raúl Saucedo" userId="S::hrc.programmes@childrightsconnect.org::d5388cb5-51b8-45cf-a4de-0261ab518747" providerId="AD" clId="Web-{9CD67D86-379A-41E1-A575-DD18ED861C56}" dt="2021-04-06T12:22:07.780" v="670" actId="20577"/>
          <ac:spMkLst>
            <pc:docMk/>
            <pc:sldMk cId="2787680718" sldId="265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2:36.874" v="671" actId="20577"/>
        <pc:sldMkLst>
          <pc:docMk/>
          <pc:sldMk cId="456427132" sldId="266"/>
        </pc:sldMkLst>
        <pc:spChg chg="mod">
          <ac:chgData name="Raúl Saucedo" userId="S::hrc.programmes@childrightsconnect.org::d5388cb5-51b8-45cf-a4de-0261ab518747" providerId="AD" clId="Web-{9CD67D86-379A-41E1-A575-DD18ED861C56}" dt="2021-04-06T12:22:36.874" v="671" actId="20577"/>
          <ac:spMkLst>
            <pc:docMk/>
            <pc:sldMk cId="456427132" sldId="266"/>
            <ac:spMk id="4" creationId="{617897AD-ADF6-4341-A720-A272259B06AD}"/>
          </ac:spMkLst>
        </pc:spChg>
      </pc:sldChg>
      <pc:sldChg chg="modSp add replId">
        <pc:chgData name="Raúl Saucedo" userId="S::hrc.programmes@childrightsconnect.org::d5388cb5-51b8-45cf-a4de-0261ab518747" providerId="AD" clId="Web-{9CD67D86-379A-41E1-A575-DD18ED861C56}" dt="2021-04-06T12:23:27.734" v="674" actId="14100"/>
        <pc:sldMkLst>
          <pc:docMk/>
          <pc:sldMk cId="1303943344" sldId="267"/>
        </pc:sldMkLst>
        <pc:spChg chg="mod">
          <ac:chgData name="Raúl Saucedo" userId="S::hrc.programmes@childrightsconnect.org::d5388cb5-51b8-45cf-a4de-0261ab518747" providerId="AD" clId="Web-{9CD67D86-379A-41E1-A575-DD18ED861C56}" dt="2021-04-06T12:23:27.734" v="674" actId="14100"/>
          <ac:spMkLst>
            <pc:docMk/>
            <pc:sldMk cId="1303943344" sldId="267"/>
            <ac:spMk id="4" creationId="{617897AD-ADF6-4341-A720-A272259B06AD}"/>
          </ac:spMkLst>
        </pc:spChg>
      </pc:sldChg>
      <pc:sldChg chg="modSp new">
        <pc:chgData name="Raúl Saucedo" userId="S::hrc.programmes@childrightsconnect.org::d5388cb5-51b8-45cf-a4de-0261ab518747" providerId="AD" clId="Web-{9CD67D86-379A-41E1-A575-DD18ED861C56}" dt="2021-04-06T12:21:24.857" v="664" actId="20577"/>
        <pc:sldMkLst>
          <pc:docMk/>
          <pc:sldMk cId="732670404" sldId="268"/>
        </pc:sldMkLst>
        <pc:spChg chg="mod">
          <ac:chgData name="Raúl Saucedo" userId="S::hrc.programmes@childrightsconnect.org::d5388cb5-51b8-45cf-a4de-0261ab518747" providerId="AD" clId="Web-{9CD67D86-379A-41E1-A575-DD18ED861C56}" dt="2021-04-06T12:21:24.857" v="664" actId="20577"/>
          <ac:spMkLst>
            <pc:docMk/>
            <pc:sldMk cId="732670404" sldId="268"/>
            <ac:spMk id="2" creationId="{39289DC5-1865-4262-9D48-2C80C09D961B}"/>
          </ac:spMkLst>
        </pc:spChg>
      </pc:sldChg>
      <pc:sldChg chg="modSp new">
        <pc:chgData name="Raúl Saucedo" userId="S::hrc.programmes@childrightsconnect.org::d5388cb5-51b8-45cf-a4de-0261ab518747" providerId="AD" clId="Web-{9CD67D86-379A-41E1-A575-DD18ED861C56}" dt="2021-04-06T12:27:56.004" v="710" actId="20577"/>
        <pc:sldMkLst>
          <pc:docMk/>
          <pc:sldMk cId="2736828501" sldId="269"/>
        </pc:sldMkLst>
        <pc:spChg chg="mod">
          <ac:chgData name="Raúl Saucedo" userId="S::hrc.programmes@childrightsconnect.org::d5388cb5-51b8-45cf-a4de-0261ab518747" providerId="AD" clId="Web-{9CD67D86-379A-41E1-A575-DD18ED861C56}" dt="2021-04-06T12:27:56.004" v="710" actId="20577"/>
          <ac:spMkLst>
            <pc:docMk/>
            <pc:sldMk cId="2736828501" sldId="269"/>
            <ac:spMk id="2" creationId="{04A51968-4CB3-4D1F-A455-7E621BBFCE53}"/>
          </ac:spMkLst>
        </pc:spChg>
      </pc:sldChg>
      <pc:sldChg chg="modSp new ord">
        <pc:chgData name="Raúl Saucedo" userId="S::hrc.programmes@childrightsconnect.org::d5388cb5-51b8-45cf-a4de-0261ab518747" providerId="AD" clId="Web-{9CD67D86-379A-41E1-A575-DD18ED861C56}" dt="2021-04-06T12:28:42.130" v="719"/>
        <pc:sldMkLst>
          <pc:docMk/>
          <pc:sldMk cId="1672040106" sldId="270"/>
        </pc:sldMkLst>
        <pc:spChg chg="mod">
          <ac:chgData name="Raúl Saucedo" userId="S::hrc.programmes@childrightsconnect.org::d5388cb5-51b8-45cf-a4de-0261ab518747" providerId="AD" clId="Web-{9CD67D86-379A-41E1-A575-DD18ED861C56}" dt="2021-04-06T12:28:27.739" v="717" actId="20577"/>
          <ac:spMkLst>
            <pc:docMk/>
            <pc:sldMk cId="1672040106" sldId="270"/>
            <ac:spMk id="2" creationId="{F47916E3-11ED-4AD5-9F67-2DE3E0106FB2}"/>
          </ac:spMkLst>
        </pc:spChg>
      </pc:sldChg>
      <pc:sldChg chg="modSp new ord">
        <pc:chgData name="Raúl Saucedo" userId="S::hrc.programmes@childrightsconnect.org::d5388cb5-51b8-45cf-a4de-0261ab518747" providerId="AD" clId="Web-{9CD67D86-379A-41E1-A575-DD18ED861C56}" dt="2021-04-06T12:28:59.099" v="725" actId="20577"/>
        <pc:sldMkLst>
          <pc:docMk/>
          <pc:sldMk cId="3437814803" sldId="271"/>
        </pc:sldMkLst>
        <pc:spChg chg="mod">
          <ac:chgData name="Raúl Saucedo" userId="S::hrc.programmes@childrightsconnect.org::d5388cb5-51b8-45cf-a4de-0261ab518747" providerId="AD" clId="Web-{9CD67D86-379A-41E1-A575-DD18ED861C56}" dt="2021-04-06T12:28:59.099" v="725" actId="20577"/>
          <ac:spMkLst>
            <pc:docMk/>
            <pc:sldMk cId="3437814803" sldId="271"/>
            <ac:spMk id="2" creationId="{7A4A877E-F01D-4F25-9BF6-62D7BCF4342A}"/>
          </ac:spMkLst>
        </pc:spChg>
      </pc:sldChg>
      <pc:sldMasterChg chg="add addSldLayout">
        <pc:chgData name="Raúl Saucedo" userId="S::hrc.programmes@childrightsconnect.org::d5388cb5-51b8-45cf-a4de-0261ab518747" providerId="AD" clId="Web-{9CD67D86-379A-41E1-A575-DD18ED861C56}" dt="2021-04-06T10:29:02.124" v="0"/>
        <pc:sldMasterMkLst>
          <pc:docMk/>
          <pc:sldMasterMk cId="3959309094" sldId="2147483660"/>
        </pc:sldMasterMkLst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2227695396" sldId="2147483661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2024276510" sldId="2147483662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1421745462" sldId="2147483663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947148230" sldId="2147483664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2509416768" sldId="2147483665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2068236410" sldId="2147483666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3256123519" sldId="2147483667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3838628819" sldId="2147483668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4048801215" sldId="2147483669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2210915044" sldId="2147483670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4194866772" sldId="2147483671"/>
          </pc:sldLayoutMkLst>
        </pc:sldLayoutChg>
        <pc:sldLayoutChg chg="ad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3959309094" sldId="2147483660"/>
            <pc:sldLayoutMk cId="4273609476" sldId="2147483672"/>
          </pc:sldLayoutMkLst>
        </pc:sldLayoutChg>
      </pc:sldMasterChg>
      <pc:sldMasterChg chg="replId modSldLayout">
        <pc:chgData name="Raúl Saucedo" userId="S::hrc.programmes@childrightsconnect.org::d5388cb5-51b8-45cf-a4de-0261ab518747" providerId="AD" clId="Web-{9CD67D86-379A-41E1-A575-DD18ED861C56}" dt="2021-04-06T10:29:02.124" v="0"/>
        <pc:sldMasterMkLst>
          <pc:docMk/>
          <pc:sldMasterMk cId="2460954070" sldId="2147483673"/>
        </pc:sldMasterMkLst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2385387890" sldId="2147483674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949138452" sldId="2147483675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2591524520" sldId="2147483676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1203092039" sldId="2147483677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3733172339" sldId="2147483678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3210312558" sldId="2147483679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3146388984" sldId="2147483680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3171841454" sldId="2147483681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1718958274" sldId="2147483682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2202905451" sldId="2147483683"/>
          </pc:sldLayoutMkLst>
        </pc:sldLayoutChg>
        <pc:sldLayoutChg chg="replId">
          <pc:chgData name="Raúl Saucedo" userId="S::hrc.programmes@childrightsconnect.org::d5388cb5-51b8-45cf-a4de-0261ab518747" providerId="AD" clId="Web-{9CD67D86-379A-41E1-A575-DD18ED861C56}" dt="2021-04-06T10:29:02.124" v="0"/>
          <pc:sldLayoutMkLst>
            <pc:docMk/>
            <pc:sldMasterMk cId="2460954070" sldId="2147483673"/>
            <pc:sldLayoutMk cId="3479445657" sldId="2147483684"/>
          </pc:sldLayoutMkLst>
        </pc:sldLayoutChg>
      </pc:sldMasterChg>
    </pc:docChg>
  </pc:docChgLst>
  <pc:docChgLst>
    <pc:chgData name=" " userId="d5388cb5-51b8-45cf-a4de-0261ab518747" providerId="ADAL" clId="{3C6CB06C-DE21-2A49-9B82-E964E0342D39}"/>
    <pc:docChg chg="undo custSel addSld delSld modSld">
      <pc:chgData name=" " userId="d5388cb5-51b8-45cf-a4de-0261ab518747" providerId="ADAL" clId="{3C6CB06C-DE21-2A49-9B82-E964E0342D39}" dt="2021-04-15T11:58:50.500" v="335" actId="14100"/>
      <pc:docMkLst>
        <pc:docMk/>
      </pc:docMkLst>
      <pc:sldChg chg="addSp delSp modSp mod setBg">
        <pc:chgData name=" " userId="d5388cb5-51b8-45cf-a4de-0261ab518747" providerId="ADAL" clId="{3C6CB06C-DE21-2A49-9B82-E964E0342D39}" dt="2021-04-15T11:58:50.500" v="335" actId="14100"/>
        <pc:sldMkLst>
          <pc:docMk/>
          <pc:sldMk cId="2496157446" sldId="437"/>
        </pc:sldMkLst>
        <pc:spChg chg="mod">
          <ac:chgData name=" " userId="d5388cb5-51b8-45cf-a4de-0261ab518747" providerId="ADAL" clId="{3C6CB06C-DE21-2A49-9B82-E964E0342D39}" dt="2021-04-15T11:30:31.905" v="225" actId="26606"/>
          <ac:spMkLst>
            <pc:docMk/>
            <pc:sldMk cId="2496157446" sldId="437"/>
            <ac:spMk id="4" creationId="{617897AD-ADF6-4341-A720-A272259B06AD}"/>
          </ac:spMkLst>
        </pc:spChg>
        <pc:spChg chg="add del">
          <ac:chgData name=" " userId="d5388cb5-51b8-45cf-a4de-0261ab518747" providerId="ADAL" clId="{3C6CB06C-DE21-2A49-9B82-E964E0342D39}" dt="2021-04-15T11:16:45.483" v="5" actId="26606"/>
          <ac:spMkLst>
            <pc:docMk/>
            <pc:sldMk cId="2496157446" sldId="437"/>
            <ac:spMk id="7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6:45.483" v="5" actId="26606"/>
          <ac:spMkLst>
            <pc:docMk/>
            <pc:sldMk cId="2496157446" sldId="437"/>
            <ac:spMk id="74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6:45.483" v="5" actId="26606"/>
          <ac:spMkLst>
            <pc:docMk/>
            <pc:sldMk cId="2496157446" sldId="437"/>
            <ac:spMk id="78" creationId="{CA73784B-AC76-4BAD-93AF-C72D0EDFD715}"/>
          </ac:spMkLst>
        </pc:spChg>
        <pc:spChg chg="ord">
          <ac:chgData name=" " userId="d5388cb5-51b8-45cf-a4de-0261ab518747" providerId="ADAL" clId="{3C6CB06C-DE21-2A49-9B82-E964E0342D39}" dt="2021-04-15T11:30:31.905" v="225" actId="26606"/>
          <ac:spMkLst>
            <pc:docMk/>
            <pc:sldMk cId="2496157446" sldId="437"/>
            <ac:spMk id="4099" creationId="{00000000-0000-0000-0000-000000000000}"/>
          </ac:spMkLst>
        </pc:spChg>
        <pc:spChg chg="add del">
          <ac:chgData name=" " userId="d5388cb5-51b8-45cf-a4de-0261ab518747" providerId="ADAL" clId="{3C6CB06C-DE21-2A49-9B82-E964E0342D39}" dt="2021-04-15T11:17:15.236" v="11" actId="26606"/>
          <ac:spMkLst>
            <pc:docMk/>
            <pc:sldMk cId="2496157446" sldId="437"/>
            <ac:spMk id="4101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7:15.236" v="11" actId="26606"/>
          <ac:spMkLst>
            <pc:docMk/>
            <pc:sldMk cId="2496157446" sldId="437"/>
            <ac:spMk id="4102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7:15.236" v="11" actId="26606"/>
          <ac:spMkLst>
            <pc:docMk/>
            <pc:sldMk cId="2496157446" sldId="437"/>
            <ac:spMk id="4104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19:45.729" v="38" actId="26606"/>
          <ac:spMkLst>
            <pc:docMk/>
            <pc:sldMk cId="2496157446" sldId="437"/>
            <ac:spMk id="4106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9:45.729" v="38" actId="26606"/>
          <ac:spMkLst>
            <pc:docMk/>
            <pc:sldMk cId="2496157446" sldId="437"/>
            <ac:spMk id="4107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9:45.729" v="38" actId="26606"/>
          <ac:spMkLst>
            <pc:docMk/>
            <pc:sldMk cId="2496157446" sldId="437"/>
            <ac:spMk id="4109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30:31.905" v="225" actId="26606"/>
          <ac:spMkLst>
            <pc:docMk/>
            <pc:sldMk cId="2496157446" sldId="437"/>
            <ac:spMk id="4111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9:48.669" v="40" actId="26606"/>
          <ac:spMkLst>
            <pc:docMk/>
            <pc:sldMk cId="2496157446" sldId="437"/>
            <ac:spMk id="411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9:48.669" v="40" actId="26606"/>
          <ac:spMkLst>
            <pc:docMk/>
            <pc:sldMk cId="2496157446" sldId="437"/>
            <ac:spMk id="4113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9:48.669" v="40" actId="26606"/>
          <ac:spMkLst>
            <pc:docMk/>
            <pc:sldMk cId="2496157446" sldId="437"/>
            <ac:spMk id="4115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30:31.905" v="225" actId="26606"/>
          <ac:spMkLst>
            <pc:docMk/>
            <pc:sldMk cId="2496157446" sldId="437"/>
            <ac:spMk id="4117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9:55.676" v="42" actId="26606"/>
          <ac:spMkLst>
            <pc:docMk/>
            <pc:sldMk cId="2496157446" sldId="437"/>
            <ac:spMk id="4118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19:55.676" v="42" actId="26606"/>
          <ac:spMkLst>
            <pc:docMk/>
            <pc:sldMk cId="2496157446" sldId="437"/>
            <ac:spMk id="4119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19:55.676" v="42" actId="26606"/>
          <ac:spMkLst>
            <pc:docMk/>
            <pc:sldMk cId="2496157446" sldId="437"/>
            <ac:spMk id="4121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30:31.905" v="225" actId="26606"/>
          <ac:spMkLst>
            <pc:docMk/>
            <pc:sldMk cId="2496157446" sldId="437"/>
            <ac:spMk id="4124" creationId="{CA73784B-AC76-4BAD-93AF-C72D0EDFD715}"/>
          </ac:spMkLst>
        </pc:spChg>
        <pc:graphicFrameChg chg="add del mod modGraphic">
          <ac:chgData name=" " userId="d5388cb5-51b8-45cf-a4de-0261ab518747" providerId="ADAL" clId="{3C6CB06C-DE21-2A49-9B82-E964E0342D39}" dt="2021-04-15T11:18:02.368" v="24" actId="478"/>
          <ac:graphicFrameMkLst>
            <pc:docMk/>
            <pc:sldMk cId="2496157446" sldId="437"/>
            <ac:graphicFrameMk id="2" creationId="{B1C2947A-899A-DD46-93A8-7FB330E7E8F0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18:42.116" v="29"/>
          <ac:graphicFrameMkLst>
            <pc:docMk/>
            <pc:sldMk cId="2496157446" sldId="437"/>
            <ac:graphicFrameMk id="3" creationId="{50838051-15E3-0141-BFC5-B6789BF5D581}"/>
          </ac:graphicFrameMkLst>
        </pc:graphicFrameChg>
        <pc:graphicFrameChg chg="add del mod">
          <ac:chgData name=" " userId="d5388cb5-51b8-45cf-a4de-0261ab518747" providerId="ADAL" clId="{3C6CB06C-DE21-2A49-9B82-E964E0342D39}" dt="2021-04-15T11:19:00.541" v="31"/>
          <ac:graphicFrameMkLst>
            <pc:docMk/>
            <pc:sldMk cId="2496157446" sldId="437"/>
            <ac:graphicFrameMk id="5" creationId="{51298CD5-8720-BC4A-BE0D-18C60287685E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18:05.263" v="25" actId="478"/>
          <ac:graphicFrameMkLst>
            <pc:docMk/>
            <pc:sldMk cId="2496157446" sldId="437"/>
            <ac:graphicFrameMk id="6" creationId="{93606108-1FB6-4A1B-BB31-1B5C1BF93353}"/>
          </ac:graphicFrameMkLst>
        </pc:graphicFrameChg>
        <pc:graphicFrameChg chg="add del mod">
          <ac:chgData name=" " userId="d5388cb5-51b8-45cf-a4de-0261ab518747" providerId="ADAL" clId="{3C6CB06C-DE21-2A49-9B82-E964E0342D39}" dt="2021-04-15T11:19:14.572" v="33" actId="478"/>
          <ac:graphicFrameMkLst>
            <pc:docMk/>
            <pc:sldMk cId="2496157446" sldId="437"/>
            <ac:graphicFrameMk id="7" creationId="{6C43A87A-4903-CC40-89ED-AD694D8AE73D}"/>
          </ac:graphicFrameMkLst>
        </pc:graphicFrameChg>
        <pc:graphicFrameChg chg="add del mod">
          <ac:chgData name=" " userId="d5388cb5-51b8-45cf-a4de-0261ab518747" providerId="ADAL" clId="{3C6CB06C-DE21-2A49-9B82-E964E0342D39}" dt="2021-04-15T11:19:28.398" v="35" actId="478"/>
          <ac:graphicFrameMkLst>
            <pc:docMk/>
            <pc:sldMk cId="2496157446" sldId="437"/>
            <ac:graphicFrameMk id="8" creationId="{CEA2B650-CA46-9D49-A7B8-0EF7D106C308}"/>
          </ac:graphicFrameMkLst>
        </pc:graphicFrameChg>
        <pc:graphicFrameChg chg="add del mod">
          <ac:chgData name=" " userId="d5388cb5-51b8-45cf-a4de-0261ab518747" providerId="ADAL" clId="{3C6CB06C-DE21-2A49-9B82-E964E0342D39}" dt="2021-04-15T11:19:58.374" v="43" actId="478"/>
          <ac:graphicFrameMkLst>
            <pc:docMk/>
            <pc:sldMk cId="2496157446" sldId="437"/>
            <ac:graphicFrameMk id="9" creationId="{89754A6A-B79C-8042-8259-1B5D66D6DB8C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25:31.521" v="75" actId="478"/>
          <ac:graphicFrameMkLst>
            <pc:docMk/>
            <pc:sldMk cId="2496157446" sldId="437"/>
            <ac:graphicFrameMk id="10" creationId="{93E04DBF-6FFC-8F4D-9FC0-2DFC5096B403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30:04.380" v="222" actId="478"/>
          <ac:graphicFrameMkLst>
            <pc:docMk/>
            <pc:sldMk cId="2496157446" sldId="437"/>
            <ac:graphicFrameMk id="11" creationId="{55B14E74-45FA-A747-8601-D4C81A6C971D}"/>
          </ac:graphicFrameMkLst>
        </pc:graphicFrameChg>
        <pc:graphicFrameChg chg="mod modGraphic">
          <ac:chgData name=" " userId="d5388cb5-51b8-45cf-a4de-0261ab518747" providerId="ADAL" clId="{3C6CB06C-DE21-2A49-9B82-E964E0342D39}" dt="2021-04-15T11:58:50.500" v="335" actId="14100"/>
          <ac:graphicFrameMkLst>
            <pc:docMk/>
            <pc:sldMk cId="2496157446" sldId="437"/>
            <ac:graphicFrameMk id="12" creationId="{11BB2975-37DC-4BCB-B022-5595BC5D8C4A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30:33.777" v="226" actId="478"/>
          <ac:graphicFrameMkLst>
            <pc:docMk/>
            <pc:sldMk cId="2496157446" sldId="437"/>
            <ac:graphicFrameMk id="12" creationId="{24ABC2EC-BF65-BD41-BE4B-9F4E2869F60C}"/>
          </ac:graphicFrameMkLst>
        </pc:graphicFrameChg>
        <pc:graphicFrameChg chg="add del mod">
          <ac:chgData name=" " userId="d5388cb5-51b8-45cf-a4de-0261ab518747" providerId="ADAL" clId="{3C6CB06C-DE21-2A49-9B82-E964E0342D39}" dt="2021-04-15T11:17:47.844" v="16"/>
          <ac:graphicFrameMkLst>
            <pc:docMk/>
            <pc:sldMk cId="2496157446" sldId="437"/>
            <ac:graphicFrameMk id="16" creationId="{3F4DFA6B-2CDD-1443-A695-17DA2082F070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24:01.224" v="67" actId="478"/>
          <ac:graphicFrameMkLst>
            <pc:docMk/>
            <pc:sldMk cId="2496157446" sldId="437"/>
            <ac:graphicFrameMk id="37" creationId="{FE228C55-914A-E54F-AC84-8261A8DAF61F}"/>
          </ac:graphicFrameMkLst>
        </pc:graphicFrameChg>
        <pc:graphicFrameChg chg="add mod modGraphic">
          <ac:chgData name=" " userId="d5388cb5-51b8-45cf-a4de-0261ab518747" providerId="ADAL" clId="{3C6CB06C-DE21-2A49-9B82-E964E0342D39}" dt="2021-04-15T11:57:56.387" v="326" actId="20577"/>
          <ac:graphicFrameMkLst>
            <pc:docMk/>
            <pc:sldMk cId="2496157446" sldId="437"/>
            <ac:graphicFrameMk id="46" creationId="{7EDF3C84-E93F-314B-BA40-4BAA69189831}"/>
          </ac:graphicFrameMkLst>
        </pc:graphicFrameChg>
        <pc:cxnChg chg="add del">
          <ac:chgData name=" " userId="d5388cb5-51b8-45cf-a4de-0261ab518747" providerId="ADAL" clId="{3C6CB06C-DE21-2A49-9B82-E964E0342D39}" dt="2021-04-15T11:16:45.483" v="5" actId="26606"/>
          <ac:cxnSpMkLst>
            <pc:docMk/>
            <pc:sldMk cId="2496157446" sldId="437"/>
            <ac:cxnSpMk id="76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16:45.483" v="5" actId="26606"/>
          <ac:cxnSpMkLst>
            <pc:docMk/>
            <pc:sldMk cId="2496157446" sldId="437"/>
            <ac:cxnSpMk id="80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17:15.236" v="11" actId="26606"/>
          <ac:cxnSpMkLst>
            <pc:docMk/>
            <pc:sldMk cId="2496157446" sldId="437"/>
            <ac:cxnSpMk id="4103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17:15.236" v="11" actId="26606"/>
          <ac:cxnSpMkLst>
            <pc:docMk/>
            <pc:sldMk cId="2496157446" sldId="437"/>
            <ac:cxnSpMk id="4105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19:45.729" v="38" actId="26606"/>
          <ac:cxnSpMkLst>
            <pc:docMk/>
            <pc:sldMk cId="2496157446" sldId="437"/>
            <ac:cxnSpMk id="4108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19:45.729" v="38" actId="26606"/>
          <ac:cxnSpMkLst>
            <pc:docMk/>
            <pc:sldMk cId="2496157446" sldId="437"/>
            <ac:cxnSpMk id="4110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19:48.669" v="40" actId="26606"/>
          <ac:cxnSpMkLst>
            <pc:docMk/>
            <pc:sldMk cId="2496157446" sldId="437"/>
            <ac:cxnSpMk id="4114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19:48.669" v="40" actId="26606"/>
          <ac:cxnSpMkLst>
            <pc:docMk/>
            <pc:sldMk cId="2496157446" sldId="437"/>
            <ac:cxnSpMk id="4116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19:55.676" v="42" actId="26606"/>
          <ac:cxnSpMkLst>
            <pc:docMk/>
            <pc:sldMk cId="2496157446" sldId="437"/>
            <ac:cxnSpMk id="4120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19:55.676" v="42" actId="26606"/>
          <ac:cxnSpMkLst>
            <pc:docMk/>
            <pc:sldMk cId="2496157446" sldId="437"/>
            <ac:cxnSpMk id="4122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30:31.905" v="225" actId="26606"/>
          <ac:cxnSpMkLst>
            <pc:docMk/>
            <pc:sldMk cId="2496157446" sldId="437"/>
            <ac:cxnSpMk id="4123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0:31.905" v="225" actId="26606"/>
          <ac:cxnSpMkLst>
            <pc:docMk/>
            <pc:sldMk cId="2496157446" sldId="437"/>
            <ac:cxnSpMk id="4125" creationId="{811DCF04-0C7C-44FC-8246-FC8D736B1A71}"/>
          </ac:cxnSpMkLst>
        </pc:cxnChg>
      </pc:sldChg>
      <pc:sldChg chg="del">
        <pc:chgData name=" " userId="d5388cb5-51b8-45cf-a4de-0261ab518747" providerId="ADAL" clId="{3C6CB06C-DE21-2A49-9B82-E964E0342D39}" dt="2021-04-15T11:37:20.075" v="298" actId="2696"/>
        <pc:sldMkLst>
          <pc:docMk/>
          <pc:sldMk cId="840874696" sldId="438"/>
        </pc:sldMkLst>
      </pc:sldChg>
      <pc:sldChg chg="addSp delSp modSp mod setBg">
        <pc:chgData name=" " userId="d5388cb5-51b8-45cf-a4de-0261ab518747" providerId="ADAL" clId="{3C6CB06C-DE21-2A49-9B82-E964E0342D39}" dt="2021-04-15T11:40:48.307" v="317" actId="14100"/>
        <pc:sldMkLst>
          <pc:docMk/>
          <pc:sldMk cId="1212328490" sldId="441"/>
        </pc:sldMkLst>
        <pc:spChg chg="mod">
          <ac:chgData name=" " userId="d5388cb5-51b8-45cf-a4de-0261ab518747" providerId="ADAL" clId="{3C6CB06C-DE21-2A49-9B82-E964E0342D39}" dt="2021-04-15T11:40:48.307" v="317" actId="14100"/>
          <ac:spMkLst>
            <pc:docMk/>
            <pc:sldMk cId="1212328490" sldId="441"/>
            <ac:spMk id="2" creationId="{1BB4E46A-F56B-4885-8CDF-A23997D5CC3C}"/>
          </ac:spMkLst>
        </pc:spChg>
        <pc:spChg chg="add del">
          <ac:chgData name=" " userId="d5388cb5-51b8-45cf-a4de-0261ab518747" providerId="ADAL" clId="{3C6CB06C-DE21-2A49-9B82-E964E0342D39}" dt="2021-04-15T11:40:20.487" v="308" actId="26606"/>
          <ac:spMkLst>
            <pc:docMk/>
            <pc:sldMk cId="1212328490" sldId="441"/>
            <ac:spMk id="9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40:20.487" v="308" actId="26606"/>
          <ac:spMkLst>
            <pc:docMk/>
            <pc:sldMk cId="1212328490" sldId="441"/>
            <ac:spMk id="11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40:20.487" v="308" actId="26606"/>
          <ac:spMkLst>
            <pc:docMk/>
            <pc:sldMk cId="1212328490" sldId="441"/>
            <ac:spMk id="15" creationId="{CA73784B-AC76-4BAD-93AF-C72D0EDFD715}"/>
          </ac:spMkLst>
        </pc:spChg>
        <pc:picChg chg="add del mod">
          <ac:chgData name=" " userId="d5388cb5-51b8-45cf-a4de-0261ab518747" providerId="ADAL" clId="{3C6CB06C-DE21-2A49-9B82-E964E0342D39}" dt="2021-04-15T11:40:23.227" v="309" actId="478"/>
          <ac:picMkLst>
            <pc:docMk/>
            <pc:sldMk cId="1212328490" sldId="441"/>
            <ac:picMk id="4" creationId="{6C6E7461-868A-E640-91DD-5B965B22E50C}"/>
          </ac:picMkLst>
        </pc:picChg>
        <pc:picChg chg="add mod">
          <ac:chgData name=" " userId="d5388cb5-51b8-45cf-a4de-0261ab518747" providerId="ADAL" clId="{3C6CB06C-DE21-2A49-9B82-E964E0342D39}" dt="2021-04-15T11:40:41.725" v="316" actId="1076"/>
          <ac:picMkLst>
            <pc:docMk/>
            <pc:sldMk cId="1212328490" sldId="441"/>
            <ac:picMk id="10" creationId="{BEBD4CB2-BCFA-FD49-9C2B-AB3FC2F0E4E4}"/>
          </ac:picMkLst>
        </pc:picChg>
        <pc:cxnChg chg="add del">
          <ac:chgData name=" " userId="d5388cb5-51b8-45cf-a4de-0261ab518747" providerId="ADAL" clId="{3C6CB06C-DE21-2A49-9B82-E964E0342D39}" dt="2021-04-15T11:40:20.487" v="308" actId="26606"/>
          <ac:cxnSpMkLst>
            <pc:docMk/>
            <pc:sldMk cId="1212328490" sldId="441"/>
            <ac:cxnSpMk id="13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40:20.487" v="308" actId="26606"/>
          <ac:cxnSpMkLst>
            <pc:docMk/>
            <pc:sldMk cId="1212328490" sldId="441"/>
            <ac:cxnSpMk id="17" creationId="{811DCF04-0C7C-44FC-8246-FC8D736B1A71}"/>
          </ac:cxnSpMkLst>
        </pc:cxnChg>
      </pc:sldChg>
      <pc:sldChg chg="modSp mod">
        <pc:chgData name=" " userId="d5388cb5-51b8-45cf-a4de-0261ab518747" providerId="ADAL" clId="{3C6CB06C-DE21-2A49-9B82-E964E0342D39}" dt="2021-04-15T11:41:42.619" v="320"/>
        <pc:sldMkLst>
          <pc:docMk/>
          <pc:sldMk cId="1746092529" sldId="449"/>
        </pc:sldMkLst>
        <pc:spChg chg="mod">
          <ac:chgData name=" " userId="d5388cb5-51b8-45cf-a4de-0261ab518747" providerId="ADAL" clId="{3C6CB06C-DE21-2A49-9B82-E964E0342D39}" dt="2021-04-15T11:41:42.619" v="320"/>
          <ac:spMkLst>
            <pc:docMk/>
            <pc:sldMk cId="1746092529" sldId="449"/>
            <ac:spMk id="28674" creationId="{00000000-0000-0000-0000-000000000000}"/>
          </ac:spMkLst>
        </pc:spChg>
      </pc:sldChg>
      <pc:sldChg chg="addSp delSp modSp add mod setBg">
        <pc:chgData name=" " userId="d5388cb5-51b8-45cf-a4de-0261ab518747" providerId="ADAL" clId="{3C6CB06C-DE21-2A49-9B82-E964E0342D39}" dt="2021-04-15T11:38:08.656" v="300" actId="255"/>
        <pc:sldMkLst>
          <pc:docMk/>
          <pc:sldMk cId="1570823283" sldId="450"/>
        </pc:sldMkLst>
        <pc:spChg chg="mod">
          <ac:chgData name=" " userId="d5388cb5-51b8-45cf-a4de-0261ab518747" providerId="ADAL" clId="{3C6CB06C-DE21-2A49-9B82-E964E0342D39}" dt="2021-04-15T11:33:10.375" v="251" actId="1076"/>
          <ac:spMkLst>
            <pc:docMk/>
            <pc:sldMk cId="1570823283" sldId="450"/>
            <ac:spMk id="4" creationId="{617897AD-ADF6-4341-A720-A272259B06AD}"/>
          </ac:spMkLst>
        </pc:spChg>
        <pc:spChg chg="add del">
          <ac:chgData name=" " userId="d5388cb5-51b8-45cf-a4de-0261ab518747" providerId="ADAL" clId="{3C6CB06C-DE21-2A49-9B82-E964E0342D39}" dt="2021-04-15T11:32:38.356" v="243" actId="26606"/>
          <ac:spMkLst>
            <pc:docMk/>
            <pc:sldMk cId="1570823283" sldId="450"/>
            <ac:spMk id="7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2:38.356" v="243" actId="26606"/>
          <ac:spMkLst>
            <pc:docMk/>
            <pc:sldMk cId="1570823283" sldId="450"/>
            <ac:spMk id="74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2:38.356" v="243" actId="26606"/>
          <ac:spMkLst>
            <pc:docMk/>
            <pc:sldMk cId="1570823283" sldId="450"/>
            <ac:spMk id="78" creationId="{CA73784B-AC76-4BAD-93AF-C72D0EDFD715}"/>
          </ac:spMkLst>
        </pc:spChg>
        <pc:spChg chg="ord">
          <ac:chgData name=" " userId="d5388cb5-51b8-45cf-a4de-0261ab518747" providerId="ADAL" clId="{3C6CB06C-DE21-2A49-9B82-E964E0342D39}" dt="2021-04-15T11:32:38.356" v="243" actId="26606"/>
          <ac:spMkLst>
            <pc:docMk/>
            <pc:sldMk cId="1570823283" sldId="450"/>
            <ac:spMk id="4099" creationId="{00000000-0000-0000-0000-000000000000}"/>
          </ac:spMkLst>
        </pc:spChg>
        <pc:graphicFrameChg chg="add del mod modGraphic">
          <ac:chgData name=" " userId="d5388cb5-51b8-45cf-a4de-0261ab518747" providerId="ADAL" clId="{3C6CB06C-DE21-2A49-9B82-E964E0342D39}" dt="2021-04-15T11:32:48.905" v="246" actId="478"/>
          <ac:graphicFrameMkLst>
            <pc:docMk/>
            <pc:sldMk cId="1570823283" sldId="450"/>
            <ac:graphicFrameMk id="2" creationId="{B6D31C68-3C7E-DD46-B29C-0B7022563020}"/>
          </ac:graphicFrameMkLst>
        </pc:graphicFrameChg>
        <pc:graphicFrameChg chg="add mod modGraphic">
          <ac:chgData name=" " userId="d5388cb5-51b8-45cf-a4de-0261ab518747" providerId="ADAL" clId="{3C6CB06C-DE21-2A49-9B82-E964E0342D39}" dt="2021-04-15T11:38:08.656" v="300" actId="255"/>
          <ac:graphicFrameMkLst>
            <pc:docMk/>
            <pc:sldMk cId="1570823283" sldId="450"/>
            <ac:graphicFrameMk id="11" creationId="{B747EFA2-EA22-BB40-8EED-EF3544812E53}"/>
          </ac:graphicFrameMkLst>
        </pc:graphicFrameChg>
        <pc:graphicFrameChg chg="del modGraphic">
          <ac:chgData name=" " userId="d5388cb5-51b8-45cf-a4de-0261ab518747" providerId="ADAL" clId="{3C6CB06C-DE21-2A49-9B82-E964E0342D39}" dt="2021-04-15T11:31:48.814" v="239" actId="478"/>
          <ac:graphicFrameMkLst>
            <pc:docMk/>
            <pc:sldMk cId="1570823283" sldId="450"/>
            <ac:graphicFrameMk id="46" creationId="{7EDF3C84-E93F-314B-BA40-4BAA69189831}"/>
          </ac:graphicFrameMkLst>
        </pc:graphicFrameChg>
        <pc:cxnChg chg="add del">
          <ac:chgData name=" " userId="d5388cb5-51b8-45cf-a4de-0261ab518747" providerId="ADAL" clId="{3C6CB06C-DE21-2A49-9B82-E964E0342D39}" dt="2021-04-15T11:32:38.356" v="243" actId="26606"/>
          <ac:cxnSpMkLst>
            <pc:docMk/>
            <pc:sldMk cId="1570823283" sldId="450"/>
            <ac:cxnSpMk id="76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2:38.356" v="243" actId="26606"/>
          <ac:cxnSpMkLst>
            <pc:docMk/>
            <pc:sldMk cId="1570823283" sldId="450"/>
            <ac:cxnSpMk id="80" creationId="{811DCF04-0C7C-44FC-8246-FC8D736B1A71}"/>
          </ac:cxnSpMkLst>
        </pc:cxnChg>
      </pc:sldChg>
      <pc:sldChg chg="addSp delSp modSp add mod setBg">
        <pc:chgData name=" " userId="d5388cb5-51b8-45cf-a4de-0261ab518747" providerId="ADAL" clId="{3C6CB06C-DE21-2A49-9B82-E964E0342D39}" dt="2021-04-15T11:38:23.061" v="301" actId="255"/>
        <pc:sldMkLst>
          <pc:docMk/>
          <pc:sldMk cId="2131936511" sldId="451"/>
        </pc:sldMkLst>
        <pc:spChg chg="mod">
          <ac:chgData name=" " userId="d5388cb5-51b8-45cf-a4de-0261ab518747" providerId="ADAL" clId="{3C6CB06C-DE21-2A49-9B82-E964E0342D39}" dt="2021-04-15T11:34:18.540" v="264" actId="26606"/>
          <ac:spMkLst>
            <pc:docMk/>
            <pc:sldMk cId="2131936511" sldId="451"/>
            <ac:spMk id="4" creationId="{617897AD-ADF6-4341-A720-A272259B06AD}"/>
          </ac:spMkLst>
        </pc:spChg>
        <pc:spChg chg="add del">
          <ac:chgData name=" " userId="d5388cb5-51b8-45cf-a4de-0261ab518747" providerId="ADAL" clId="{3C6CB06C-DE21-2A49-9B82-E964E0342D39}" dt="2021-04-15T11:34:05.332" v="258" actId="26606"/>
          <ac:spMkLst>
            <pc:docMk/>
            <pc:sldMk cId="2131936511" sldId="451"/>
            <ac:spMk id="7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4:05.332" v="258" actId="26606"/>
          <ac:spMkLst>
            <pc:docMk/>
            <pc:sldMk cId="2131936511" sldId="451"/>
            <ac:spMk id="74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4:05.332" v="258" actId="26606"/>
          <ac:spMkLst>
            <pc:docMk/>
            <pc:sldMk cId="2131936511" sldId="451"/>
            <ac:spMk id="78" creationId="{CA73784B-AC76-4BAD-93AF-C72D0EDFD715}"/>
          </ac:spMkLst>
        </pc:spChg>
        <pc:spChg chg="ord">
          <ac:chgData name=" " userId="d5388cb5-51b8-45cf-a4de-0261ab518747" providerId="ADAL" clId="{3C6CB06C-DE21-2A49-9B82-E964E0342D39}" dt="2021-04-15T11:34:18.540" v="264" actId="26606"/>
          <ac:spMkLst>
            <pc:docMk/>
            <pc:sldMk cId="2131936511" sldId="451"/>
            <ac:spMk id="4099" creationId="{00000000-0000-0000-0000-000000000000}"/>
          </ac:spMkLst>
        </pc:spChg>
        <pc:spChg chg="add del">
          <ac:chgData name=" " userId="d5388cb5-51b8-45cf-a4de-0261ab518747" providerId="ADAL" clId="{3C6CB06C-DE21-2A49-9B82-E964E0342D39}" dt="2021-04-15T11:34:12.378" v="262" actId="26606"/>
          <ac:spMkLst>
            <pc:docMk/>
            <pc:sldMk cId="2131936511" sldId="451"/>
            <ac:spMk id="4101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4:12.378" v="262" actId="26606"/>
          <ac:spMkLst>
            <pc:docMk/>
            <pc:sldMk cId="2131936511" sldId="451"/>
            <ac:spMk id="4102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4:12.378" v="262" actId="26606"/>
          <ac:spMkLst>
            <pc:docMk/>
            <pc:sldMk cId="2131936511" sldId="451"/>
            <ac:spMk id="4104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34:18.540" v="264" actId="26606"/>
          <ac:spMkLst>
            <pc:docMk/>
            <pc:sldMk cId="2131936511" sldId="451"/>
            <ac:spMk id="4107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4:18.540" v="264" actId="26606"/>
          <ac:spMkLst>
            <pc:docMk/>
            <pc:sldMk cId="2131936511" sldId="451"/>
            <ac:spMk id="4108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4:18.540" v="264" actId="26606"/>
          <ac:spMkLst>
            <pc:docMk/>
            <pc:sldMk cId="2131936511" sldId="451"/>
            <ac:spMk id="4110" creationId="{CA73784B-AC76-4BAD-93AF-C72D0EDFD715}"/>
          </ac:spMkLst>
        </pc:spChg>
        <pc:graphicFrameChg chg="add del mod">
          <ac:chgData name=" " userId="d5388cb5-51b8-45cf-a4de-0261ab518747" providerId="ADAL" clId="{3C6CB06C-DE21-2A49-9B82-E964E0342D39}" dt="2021-04-15T11:34:07.049" v="259" actId="478"/>
          <ac:graphicFrameMkLst>
            <pc:docMk/>
            <pc:sldMk cId="2131936511" sldId="451"/>
            <ac:graphicFrameMk id="2" creationId="{1C0B3ED6-F288-EF43-BE0D-6392A8078EEE}"/>
          </ac:graphicFrameMkLst>
        </pc:graphicFrameChg>
        <pc:graphicFrameChg chg="add del mod modGraphic">
          <ac:chgData name=" " userId="d5388cb5-51b8-45cf-a4de-0261ab518747" providerId="ADAL" clId="{3C6CB06C-DE21-2A49-9B82-E964E0342D39}" dt="2021-04-15T11:34:23.551" v="266" actId="478"/>
          <ac:graphicFrameMkLst>
            <pc:docMk/>
            <pc:sldMk cId="2131936511" sldId="451"/>
            <ac:graphicFrameMk id="3" creationId="{FAA75C9D-AFF5-1749-A55B-2196E5775303}"/>
          </ac:graphicFrameMkLst>
        </pc:graphicFrameChg>
        <pc:graphicFrameChg chg="del mod">
          <ac:chgData name=" " userId="d5388cb5-51b8-45cf-a4de-0261ab518747" providerId="ADAL" clId="{3C6CB06C-DE21-2A49-9B82-E964E0342D39}" dt="2021-04-15T11:33:33.123" v="255" actId="478"/>
          <ac:graphicFrameMkLst>
            <pc:docMk/>
            <pc:sldMk cId="2131936511" sldId="451"/>
            <ac:graphicFrameMk id="11" creationId="{B747EFA2-EA22-BB40-8EED-EF3544812E53}"/>
          </ac:graphicFrameMkLst>
        </pc:graphicFrameChg>
        <pc:graphicFrameChg chg="add mod modGraphic">
          <ac:chgData name=" " userId="d5388cb5-51b8-45cf-a4de-0261ab518747" providerId="ADAL" clId="{3C6CB06C-DE21-2A49-9B82-E964E0342D39}" dt="2021-04-15T11:38:23.061" v="301" actId="255"/>
          <ac:graphicFrameMkLst>
            <pc:docMk/>
            <pc:sldMk cId="2131936511" sldId="451"/>
            <ac:graphicFrameMk id="22" creationId="{062E646F-6E36-F846-A758-5D304D2883DA}"/>
          </ac:graphicFrameMkLst>
        </pc:graphicFrameChg>
        <pc:cxnChg chg="add del">
          <ac:chgData name=" " userId="d5388cb5-51b8-45cf-a4de-0261ab518747" providerId="ADAL" clId="{3C6CB06C-DE21-2A49-9B82-E964E0342D39}" dt="2021-04-15T11:34:05.332" v="258" actId="26606"/>
          <ac:cxnSpMkLst>
            <pc:docMk/>
            <pc:sldMk cId="2131936511" sldId="451"/>
            <ac:cxnSpMk id="76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4:05.332" v="258" actId="26606"/>
          <ac:cxnSpMkLst>
            <pc:docMk/>
            <pc:sldMk cId="2131936511" sldId="451"/>
            <ac:cxnSpMk id="80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34:12.378" v="262" actId="26606"/>
          <ac:cxnSpMkLst>
            <pc:docMk/>
            <pc:sldMk cId="2131936511" sldId="451"/>
            <ac:cxnSpMk id="4103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4:12.378" v="262" actId="26606"/>
          <ac:cxnSpMkLst>
            <pc:docMk/>
            <pc:sldMk cId="2131936511" sldId="451"/>
            <ac:cxnSpMk id="4105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34:18.540" v="264" actId="26606"/>
          <ac:cxnSpMkLst>
            <pc:docMk/>
            <pc:sldMk cId="2131936511" sldId="451"/>
            <ac:cxnSpMk id="4109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4:18.540" v="264" actId="26606"/>
          <ac:cxnSpMkLst>
            <pc:docMk/>
            <pc:sldMk cId="2131936511" sldId="451"/>
            <ac:cxnSpMk id="4111" creationId="{811DCF04-0C7C-44FC-8246-FC8D736B1A71}"/>
          </ac:cxnSpMkLst>
        </pc:cxnChg>
      </pc:sldChg>
      <pc:sldChg chg="addSp delSp modSp add mod setBg">
        <pc:chgData name=" " userId="d5388cb5-51b8-45cf-a4de-0261ab518747" providerId="ADAL" clId="{3C6CB06C-DE21-2A49-9B82-E964E0342D39}" dt="2021-04-15T11:38:34.929" v="302" actId="255"/>
        <pc:sldMkLst>
          <pc:docMk/>
          <pc:sldMk cId="3506760550" sldId="452"/>
        </pc:sldMkLst>
        <pc:spChg chg="mod">
          <ac:chgData name=" " userId="d5388cb5-51b8-45cf-a4de-0261ab518747" providerId="ADAL" clId="{3C6CB06C-DE21-2A49-9B82-E964E0342D39}" dt="2021-04-15T11:35:27.347" v="277" actId="26606"/>
          <ac:spMkLst>
            <pc:docMk/>
            <pc:sldMk cId="3506760550" sldId="452"/>
            <ac:spMk id="4" creationId="{617897AD-ADF6-4341-A720-A272259B06AD}"/>
          </ac:spMkLst>
        </pc:spChg>
        <pc:spChg chg="add del">
          <ac:chgData name=" " userId="d5388cb5-51b8-45cf-a4de-0261ab518747" providerId="ADAL" clId="{3C6CB06C-DE21-2A49-9B82-E964E0342D39}" dt="2021-04-15T11:35:27.347" v="277" actId="26606"/>
          <ac:spMkLst>
            <pc:docMk/>
            <pc:sldMk cId="3506760550" sldId="452"/>
            <ac:spMk id="7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5:27.347" v="277" actId="26606"/>
          <ac:spMkLst>
            <pc:docMk/>
            <pc:sldMk cId="3506760550" sldId="452"/>
            <ac:spMk id="74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5:27.347" v="277" actId="26606"/>
          <ac:spMkLst>
            <pc:docMk/>
            <pc:sldMk cId="3506760550" sldId="452"/>
            <ac:spMk id="78" creationId="{CA73784B-AC76-4BAD-93AF-C72D0EDFD715}"/>
          </ac:spMkLst>
        </pc:spChg>
        <pc:spChg chg="ord">
          <ac:chgData name=" " userId="d5388cb5-51b8-45cf-a4de-0261ab518747" providerId="ADAL" clId="{3C6CB06C-DE21-2A49-9B82-E964E0342D39}" dt="2021-04-15T11:35:27.347" v="277" actId="26606"/>
          <ac:spMkLst>
            <pc:docMk/>
            <pc:sldMk cId="3506760550" sldId="452"/>
            <ac:spMk id="4099" creationId="{00000000-0000-0000-0000-000000000000}"/>
          </ac:spMkLst>
        </pc:spChg>
        <pc:graphicFrameChg chg="add del mod">
          <ac:chgData name=" " userId="d5388cb5-51b8-45cf-a4de-0261ab518747" providerId="ADAL" clId="{3C6CB06C-DE21-2A49-9B82-E964E0342D39}" dt="2021-04-15T11:35:30.964" v="278" actId="478"/>
          <ac:graphicFrameMkLst>
            <pc:docMk/>
            <pc:sldMk cId="3506760550" sldId="452"/>
            <ac:graphicFrameMk id="2" creationId="{FB188D13-51D9-2549-A466-7DF4602CC581}"/>
          </ac:graphicFrameMkLst>
        </pc:graphicFrameChg>
        <pc:graphicFrameChg chg="add mod modGraphic">
          <ac:chgData name=" " userId="d5388cb5-51b8-45cf-a4de-0261ab518747" providerId="ADAL" clId="{3C6CB06C-DE21-2A49-9B82-E964E0342D39}" dt="2021-04-15T11:38:34.929" v="302" actId="255"/>
          <ac:graphicFrameMkLst>
            <pc:docMk/>
            <pc:sldMk cId="3506760550" sldId="452"/>
            <ac:graphicFrameMk id="11" creationId="{9CEB3F22-999A-2244-B122-2FCCC5CF9693}"/>
          </ac:graphicFrameMkLst>
        </pc:graphicFrameChg>
        <pc:graphicFrameChg chg="del">
          <ac:chgData name=" " userId="d5388cb5-51b8-45cf-a4de-0261ab518747" providerId="ADAL" clId="{3C6CB06C-DE21-2A49-9B82-E964E0342D39}" dt="2021-04-15T11:35:11.228" v="272" actId="478"/>
          <ac:graphicFrameMkLst>
            <pc:docMk/>
            <pc:sldMk cId="3506760550" sldId="452"/>
            <ac:graphicFrameMk id="22" creationId="{062E646F-6E36-F846-A758-5D304D2883DA}"/>
          </ac:graphicFrameMkLst>
        </pc:graphicFrameChg>
        <pc:cxnChg chg="add del">
          <ac:chgData name=" " userId="d5388cb5-51b8-45cf-a4de-0261ab518747" providerId="ADAL" clId="{3C6CB06C-DE21-2A49-9B82-E964E0342D39}" dt="2021-04-15T11:35:27.347" v="277" actId="26606"/>
          <ac:cxnSpMkLst>
            <pc:docMk/>
            <pc:sldMk cId="3506760550" sldId="452"/>
            <ac:cxnSpMk id="76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5:27.347" v="277" actId="26606"/>
          <ac:cxnSpMkLst>
            <pc:docMk/>
            <pc:sldMk cId="3506760550" sldId="452"/>
            <ac:cxnSpMk id="80" creationId="{811DCF04-0C7C-44FC-8246-FC8D736B1A71}"/>
          </ac:cxnSpMkLst>
        </pc:cxnChg>
      </pc:sldChg>
      <pc:sldChg chg="addSp delSp modSp add mod setBg">
        <pc:chgData name=" " userId="d5388cb5-51b8-45cf-a4de-0261ab518747" providerId="ADAL" clId="{3C6CB06C-DE21-2A49-9B82-E964E0342D39}" dt="2021-04-15T11:38:42.262" v="303" actId="255"/>
        <pc:sldMkLst>
          <pc:docMk/>
          <pc:sldMk cId="1978071202" sldId="453"/>
        </pc:sldMkLst>
        <pc:spChg chg="mod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" creationId="{617897AD-ADF6-4341-A720-A272259B06AD}"/>
          </ac:spMkLst>
        </pc:spChg>
        <pc:spChg chg="add del">
          <ac:chgData name=" " userId="d5388cb5-51b8-45cf-a4de-0261ab518747" providerId="ADAL" clId="{3C6CB06C-DE21-2A49-9B82-E964E0342D39}" dt="2021-04-15T11:36:19.942" v="287" actId="26606"/>
          <ac:spMkLst>
            <pc:docMk/>
            <pc:sldMk cId="1978071202" sldId="453"/>
            <ac:spMk id="72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6:19.942" v="287" actId="26606"/>
          <ac:spMkLst>
            <pc:docMk/>
            <pc:sldMk cId="1978071202" sldId="453"/>
            <ac:spMk id="74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6:19.942" v="287" actId="26606"/>
          <ac:spMkLst>
            <pc:docMk/>
            <pc:sldMk cId="1978071202" sldId="453"/>
            <ac:spMk id="78" creationId="{C411DB08-1669-426B-BBEB-FAD285EF80FE}"/>
          </ac:spMkLst>
        </pc:spChg>
        <pc:spChg chg="add del">
          <ac:chgData name=" " userId="d5388cb5-51b8-45cf-a4de-0261ab518747" providerId="ADAL" clId="{3C6CB06C-DE21-2A49-9B82-E964E0342D39}" dt="2021-04-15T11:36:19.942" v="287" actId="26606"/>
          <ac:spMkLst>
            <pc:docMk/>
            <pc:sldMk cId="1978071202" sldId="453"/>
            <ac:spMk id="80" creationId="{029E4219-121F-4CD1-AA58-24746CD2923C}"/>
          </ac:spMkLst>
        </pc:spChg>
        <pc:spChg chg="ord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099" creationId="{00000000-0000-0000-0000-000000000000}"/>
          </ac:spMkLst>
        </pc:spChg>
        <pc:spChg chg="add del">
          <ac:chgData name=" " userId="d5388cb5-51b8-45cf-a4de-0261ab518747" providerId="ADAL" clId="{3C6CB06C-DE21-2A49-9B82-E964E0342D39}" dt="2021-04-15T11:36:21.874" v="289" actId="26606"/>
          <ac:spMkLst>
            <pc:docMk/>
            <pc:sldMk cId="1978071202" sldId="453"/>
            <ac:spMk id="4101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6:21.874" v="289" actId="26606"/>
          <ac:spMkLst>
            <pc:docMk/>
            <pc:sldMk cId="1978071202" sldId="453"/>
            <ac:spMk id="4102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6:21.874" v="289" actId="26606"/>
          <ac:spMkLst>
            <pc:docMk/>
            <pc:sldMk cId="1978071202" sldId="453"/>
            <ac:spMk id="4104" creationId="{CA73784B-AC76-4BAD-93AF-C72D0EDFD715}"/>
          </ac:spMkLst>
        </pc:spChg>
        <pc:spChg chg="add del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107" creationId="{3A8EC506-B1DA-46A1-B44D-774E68468E13}"/>
          </ac:spMkLst>
        </pc:spChg>
        <pc:spChg chg="add del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108" creationId="{BFF30785-305E-45D7-984F-5AA93D3CA561}"/>
          </ac:spMkLst>
        </pc:spChg>
        <pc:spChg chg="add del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110" creationId="{C411DB08-1669-426B-BBEB-FAD285EF80FE}"/>
          </ac:spMkLst>
        </pc:spChg>
        <pc:spChg chg="add del">
          <ac:chgData name=" " userId="d5388cb5-51b8-45cf-a4de-0261ab518747" providerId="ADAL" clId="{3C6CB06C-DE21-2A49-9B82-E964E0342D39}" dt="2021-04-15T11:36:28.196" v="291" actId="26606"/>
          <ac:spMkLst>
            <pc:docMk/>
            <pc:sldMk cId="1978071202" sldId="453"/>
            <ac:spMk id="4111" creationId="{029E4219-121F-4CD1-AA58-24746CD2923C}"/>
          </ac:spMkLst>
        </pc:spChg>
        <pc:graphicFrameChg chg="add del mod">
          <ac:chgData name=" " userId="d5388cb5-51b8-45cf-a4de-0261ab518747" providerId="ADAL" clId="{3C6CB06C-DE21-2A49-9B82-E964E0342D39}" dt="2021-04-15T11:36:33.158" v="292" actId="478"/>
          <ac:graphicFrameMkLst>
            <pc:docMk/>
            <pc:sldMk cId="1978071202" sldId="453"/>
            <ac:graphicFrameMk id="2" creationId="{564DE8E5-D766-BF48-9F28-9AC90B3BCB58}"/>
          </ac:graphicFrameMkLst>
        </pc:graphicFrameChg>
        <pc:graphicFrameChg chg="del modGraphic">
          <ac:chgData name=" " userId="d5388cb5-51b8-45cf-a4de-0261ab518747" providerId="ADAL" clId="{3C6CB06C-DE21-2A49-9B82-E964E0342D39}" dt="2021-04-15T11:35:56.987" v="284" actId="478"/>
          <ac:graphicFrameMkLst>
            <pc:docMk/>
            <pc:sldMk cId="1978071202" sldId="453"/>
            <ac:graphicFrameMk id="11" creationId="{9CEB3F22-999A-2244-B122-2FCCC5CF9693}"/>
          </ac:graphicFrameMkLst>
        </pc:graphicFrameChg>
        <pc:graphicFrameChg chg="add mod modGraphic">
          <ac:chgData name=" " userId="d5388cb5-51b8-45cf-a4de-0261ab518747" providerId="ADAL" clId="{3C6CB06C-DE21-2A49-9B82-E964E0342D39}" dt="2021-04-15T11:38:42.262" v="303" actId="255"/>
          <ac:graphicFrameMkLst>
            <pc:docMk/>
            <pc:sldMk cId="1978071202" sldId="453"/>
            <ac:graphicFrameMk id="23" creationId="{5248B4F6-C5B2-DC45-8E5D-9B78CE65DA4B}"/>
          </ac:graphicFrameMkLst>
        </pc:graphicFrameChg>
        <pc:cxnChg chg="add del">
          <ac:chgData name=" " userId="d5388cb5-51b8-45cf-a4de-0261ab518747" providerId="ADAL" clId="{3C6CB06C-DE21-2A49-9B82-E964E0342D39}" dt="2021-04-15T11:36:19.942" v="287" actId="26606"/>
          <ac:cxnSpMkLst>
            <pc:docMk/>
            <pc:sldMk cId="1978071202" sldId="453"/>
            <ac:cxnSpMk id="76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6:19.942" v="287" actId="26606"/>
          <ac:cxnSpMkLst>
            <pc:docMk/>
            <pc:sldMk cId="1978071202" sldId="453"/>
            <ac:cxnSpMk id="82" creationId="{52F50912-06FD-4216-BAD3-21050F59564A}"/>
          </ac:cxnSpMkLst>
        </pc:cxnChg>
        <pc:cxnChg chg="add del">
          <ac:chgData name=" " userId="d5388cb5-51b8-45cf-a4de-0261ab518747" providerId="ADAL" clId="{3C6CB06C-DE21-2A49-9B82-E964E0342D39}" dt="2021-04-15T11:36:21.874" v="289" actId="26606"/>
          <ac:cxnSpMkLst>
            <pc:docMk/>
            <pc:sldMk cId="1978071202" sldId="453"/>
            <ac:cxnSpMk id="4103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6:21.874" v="289" actId="26606"/>
          <ac:cxnSpMkLst>
            <pc:docMk/>
            <pc:sldMk cId="1978071202" sldId="453"/>
            <ac:cxnSpMk id="4105" creationId="{811DCF04-0C7C-44FC-8246-FC8D736B1A71}"/>
          </ac:cxnSpMkLst>
        </pc:cxnChg>
        <pc:cxnChg chg="add del">
          <ac:chgData name=" " userId="d5388cb5-51b8-45cf-a4de-0261ab518747" providerId="ADAL" clId="{3C6CB06C-DE21-2A49-9B82-E964E0342D39}" dt="2021-04-15T11:36:28.196" v="291" actId="26606"/>
          <ac:cxnSpMkLst>
            <pc:docMk/>
            <pc:sldMk cId="1978071202" sldId="453"/>
            <ac:cxnSpMk id="4109" creationId="{15E01FA5-D766-43CA-A83D-E7CF3F04E96F}"/>
          </ac:cxnSpMkLst>
        </pc:cxnChg>
        <pc:cxnChg chg="add del">
          <ac:chgData name=" " userId="d5388cb5-51b8-45cf-a4de-0261ab518747" providerId="ADAL" clId="{3C6CB06C-DE21-2A49-9B82-E964E0342D39}" dt="2021-04-15T11:36:28.196" v="291" actId="26606"/>
          <ac:cxnSpMkLst>
            <pc:docMk/>
            <pc:sldMk cId="1978071202" sldId="453"/>
            <ac:cxnSpMk id="4112" creationId="{52F50912-06FD-4216-BAD3-21050F59564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A23D-01B9-4CB4-A031-254190DB90E6}" type="datetimeFigureOut">
              <a:rPr lang="en-GB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B25E-F9E4-4C8C-877B-6295EAAF863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A707F-27EC-41D7-8A69-54E46ADD6BA3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11515" y="744498"/>
            <a:ext cx="4446059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909" y="4715154"/>
            <a:ext cx="5332183" cy="4463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46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164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639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9B25E-F9E4-4C8C-877B-6295EAAF86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0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3743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455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382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803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D971-F885-4C40-B1B5-C75081A2F26D}" type="slidenum">
              <a:rPr lang="fr-CH" smtClean="0"/>
              <a:pPr/>
              <a:t>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183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869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592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D971-F885-4C40-B1B5-C75081A2F26D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4598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D971-F885-4C40-B1B5-C75081A2F26D}" type="slidenum">
              <a:rPr lang="fr-CH" smtClean="0"/>
              <a:pPr/>
              <a:t>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0348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422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H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13FF82EC-F5B2-4FCC-9AC1-055F0B7B7D5E}" type="slidenum">
              <a:rPr lang="en-GB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06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700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042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42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542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910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518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fld id="{50C5482B-4055-4725-8E0C-668B7D9A5C2B}" type="slidenum">
              <a:rPr lang="en-GB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291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09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6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38100">
            <a:solidFill>
              <a:srgbClr val="004A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N:\5 - COMMUNICATIONS\Name and LOGO\1 Logo child rights connect\ChildRightsConnectLogos- For web and email\CRC-leftjustified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6316184"/>
            <a:ext cx="1728192" cy="541816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 userDrawn="1"/>
        </p:nvSpPr>
        <p:spPr bwMode="auto">
          <a:xfrm>
            <a:off x="0" y="-23813"/>
            <a:ext cx="12192000" cy="1189038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endParaRPr lang="fr-CH" sz="3600" b="1">
              <a:solidFill>
                <a:srgbClr val="FFFFFF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0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2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714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941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82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612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862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0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2CFB02-7830-4F68-8135-D62AD566ECAA}" type="datetimeFigureOut">
              <a:rPr lang="fr-CH" smtClean="0"/>
              <a:pPr/>
              <a:t>26.04.2022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8A38D5-409C-4098-8B2E-5285194D5E6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tv.u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tv.u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n.org/event/3659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rcreporting@childrightsconnect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ightsconnect.org/wp-content/uploads/2018/01/CASE-STUDY_Moldova_SessionWebcast_201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ightsconne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ightsconnect.org/crc-sessions-and-webcastin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creporting.childrightsconnect.org/" TargetMode="External"/><Relationship Id="rId4" Type="http://schemas.openxmlformats.org/officeDocument/2006/relationships/hyperlink" Target="http://www.childrightsconnec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ightsconnect.org/wp-content/uploads/2020/08/crcreporting_s_handbook_adults_f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hildrightsconnect.org/wp-content/uploads/2018/01/crcreporting_s_handbook_adults_es.pdf" TargetMode="External"/><Relationship Id="rId4" Type="http://schemas.openxmlformats.org/officeDocument/2006/relationships/hyperlink" Target="http://www.childrightsconnect.org/wp-content/uploads/2020/08/crcreporting_s_handbook_adults_e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n.org/event/3659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F1CF2-AE78-47E3-AD1F-ADDF726CBA12}"/>
              </a:ext>
            </a:extLst>
          </p:cNvPr>
          <p:cNvSpPr txBox="1"/>
          <p:nvPr/>
        </p:nvSpPr>
        <p:spPr>
          <a:xfrm>
            <a:off x="1376050" y="1537348"/>
            <a:ext cx="9439899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" sz="4000">
              <a:ea typeface="+mn-lt"/>
              <a:cs typeface="+mn-lt"/>
            </a:endParaRPr>
          </a:p>
          <a:p>
            <a:pPr algn="ctr"/>
            <a:r>
              <a:rPr lang="fr-CH" sz="4000">
                <a:ea typeface="+mn-lt"/>
                <a:cs typeface="+mn-lt"/>
              </a:rPr>
              <a:t>90th Session</a:t>
            </a:r>
          </a:p>
          <a:p>
            <a:pPr algn="ctr"/>
            <a:r>
              <a:rPr lang="fr-CH" sz="4000">
                <a:ea typeface="+mn-lt"/>
                <a:cs typeface="+mn-lt"/>
              </a:rPr>
              <a:t>of the </a:t>
            </a:r>
            <a:r>
              <a:rPr lang="fr-CH" sz="4000" err="1">
                <a:ea typeface="+mn-lt"/>
                <a:cs typeface="+mn-lt"/>
              </a:rPr>
              <a:t>Committee</a:t>
            </a:r>
            <a:r>
              <a:rPr lang="fr-CH" sz="4000">
                <a:ea typeface="+mn-lt"/>
                <a:cs typeface="+mn-lt"/>
              </a:rPr>
              <a:t> on the </a:t>
            </a:r>
            <a:r>
              <a:rPr lang="fr-CH" sz="4000" err="1">
                <a:ea typeface="+mn-lt"/>
                <a:cs typeface="+mn-lt"/>
              </a:rPr>
              <a:t>Rights</a:t>
            </a:r>
            <a:r>
              <a:rPr lang="fr-CH" sz="4000">
                <a:ea typeface="+mn-lt"/>
                <a:cs typeface="+mn-lt"/>
              </a:rPr>
              <a:t> of the Child</a:t>
            </a:r>
            <a:endParaRPr lang="fr-CH" sz="4000" baseline="30000">
              <a:ea typeface="+mn-lt"/>
              <a:cs typeface="+mn-lt"/>
            </a:endParaRPr>
          </a:p>
          <a:p>
            <a:pPr algn="ctr"/>
            <a:endParaRPr lang="fr-CH" sz="4000">
              <a:ea typeface="+mn-lt"/>
              <a:cs typeface="+mn-lt"/>
            </a:endParaRPr>
          </a:p>
          <a:p>
            <a:pPr algn="ctr"/>
            <a:r>
              <a:rPr lang="fr-CH" sz="4000" err="1">
                <a:ea typeface="+mn-lt"/>
                <a:cs typeface="+mn-lt"/>
              </a:rPr>
              <a:t>Cambodia</a:t>
            </a:r>
            <a:r>
              <a:rPr lang="fr-CH" sz="4000">
                <a:ea typeface="+mn-lt"/>
                <a:cs typeface="+mn-lt"/>
              </a:rPr>
              <a:t>, Canada, Chile, </a:t>
            </a:r>
            <a:r>
              <a:rPr lang="fr-CH" sz="4000" err="1">
                <a:ea typeface="+mn-lt"/>
                <a:cs typeface="+mn-lt"/>
              </a:rPr>
              <a:t>Croatia</a:t>
            </a:r>
            <a:r>
              <a:rPr lang="fr-CH" sz="4000">
                <a:ea typeface="+mn-lt"/>
                <a:cs typeface="+mn-lt"/>
              </a:rPr>
              <a:t>, Cuba, </a:t>
            </a:r>
            <a:r>
              <a:rPr lang="fr-CH" sz="4000" err="1">
                <a:ea typeface="+mn-lt"/>
                <a:cs typeface="+mn-lt"/>
              </a:rPr>
              <a:t>Cyprus</a:t>
            </a:r>
            <a:r>
              <a:rPr lang="fr-CH" sz="4000">
                <a:ea typeface="+mn-lt"/>
                <a:cs typeface="+mn-lt"/>
              </a:rPr>
              <a:t>, Djibouti, </a:t>
            </a:r>
            <a:r>
              <a:rPr lang="fr-CH" sz="4000" err="1">
                <a:ea typeface="+mn-lt"/>
                <a:cs typeface="+mn-lt"/>
              </a:rPr>
              <a:t>Greece</a:t>
            </a:r>
            <a:r>
              <a:rPr lang="fr-CH" sz="4000">
                <a:ea typeface="+mn-lt"/>
                <a:cs typeface="+mn-lt"/>
              </a:rPr>
              <a:t>, </a:t>
            </a:r>
            <a:r>
              <a:rPr lang="fr-CH" sz="4000" err="1">
                <a:ea typeface="+mn-lt"/>
                <a:cs typeface="+mn-lt"/>
              </a:rPr>
              <a:t>Iceland</a:t>
            </a:r>
            <a:r>
              <a:rPr lang="fr-CH" sz="4000">
                <a:ea typeface="+mn-lt"/>
                <a:cs typeface="+mn-lt"/>
              </a:rPr>
              <a:t>, Kiribati, </a:t>
            </a:r>
            <a:r>
              <a:rPr lang="fr-CH" sz="4000" err="1">
                <a:ea typeface="+mn-lt"/>
                <a:cs typeface="+mn-lt"/>
              </a:rPr>
              <a:t>Somalia</a:t>
            </a:r>
            <a:r>
              <a:rPr lang="fr-CH" sz="4000">
                <a:ea typeface="+mn-lt"/>
                <a:cs typeface="+mn-lt"/>
              </a:rPr>
              <a:t>, </a:t>
            </a:r>
            <a:r>
              <a:rPr lang="fr-CH" sz="4000" err="1">
                <a:ea typeface="+mn-lt"/>
                <a:cs typeface="+mn-lt"/>
              </a:rPr>
              <a:t>Zambia</a:t>
            </a:r>
            <a:endParaRPr lang="fr-CH" sz="4000">
              <a:ea typeface="+mn-lt"/>
              <a:cs typeface="+mn-lt"/>
            </a:endParaRPr>
          </a:p>
          <a:p>
            <a:endParaRPr lang="en-GB" sz="400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F90F3-0E20-4746-86AF-CA3E3C4B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37" y="360240"/>
            <a:ext cx="2831179" cy="15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1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0"/>
            <a:ext cx="6357257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   Follow the dialogue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201012" y="2138562"/>
            <a:ext cx="3857743" cy="36984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 Follow the dialogues live on the UN web TV: </a:t>
            </a:r>
            <a:r>
              <a:rPr lang="en-GB" sz="2400">
                <a:ea typeface="+mn-lt"/>
                <a:cs typeface="+mn-lt"/>
                <a:hlinkClick r:id="rId3"/>
              </a:rPr>
              <a:t>http://webtv.un.org/</a:t>
            </a:r>
            <a:endParaRPr lang="en-GB" sz="2400">
              <a:ea typeface="+mn-lt"/>
              <a:cs typeface="+mn-lt"/>
            </a:endParaRPr>
          </a:p>
          <a:p>
            <a:pPr marL="457200"/>
            <a:endParaRPr lang="en-GB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 Languages: English, French, Spanish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/>
          </a:p>
          <a:p>
            <a:pPr lvl="1">
              <a:lnSpc>
                <a:spcPct val="120000"/>
              </a:lnSpc>
            </a:pPr>
            <a:endParaRPr lang="en-GB"/>
          </a:p>
          <a:p>
            <a:pPr lvl="1">
              <a:lnSpc>
                <a:spcPct val="120000"/>
              </a:lnSpc>
            </a:pPr>
            <a:endParaRPr lang="fr-CH" altLang="fr-FR" sz="2400">
              <a:highlight>
                <a:srgbClr val="FFFF00"/>
              </a:highlight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D19B203-6744-4CF8-BB23-712F9A37D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66" y="283635"/>
            <a:ext cx="7882053" cy="62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9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3657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Follow the dialogues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67989" y="2430462"/>
            <a:ext cx="3763782" cy="2165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r>
              <a:rPr lang="en-GB" sz="2400">
                <a:latin typeface="TW Cen MT"/>
                <a:ea typeface="+mn-lt"/>
                <a:cs typeface="+mn-lt"/>
              </a:rPr>
              <a:t>Rewatch the dialogues on the UN web TV:</a:t>
            </a:r>
            <a:endParaRPr lang="fr-FR">
              <a:latin typeface="Tw Cen MT" panose="020B0602020104020603"/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en-GB" sz="2400">
                <a:latin typeface="TW Cen MT"/>
                <a:hlinkClick r:id="rId3"/>
              </a:rPr>
              <a:t>http://webtv.un.org/</a:t>
            </a:r>
            <a:endParaRPr lang="fr-FR"/>
          </a:p>
          <a:p>
            <a:pPr lvl="1">
              <a:lnSpc>
                <a:spcPct val="120000"/>
              </a:lnSpc>
            </a:pPr>
            <a:endParaRPr lang="en-GB"/>
          </a:p>
          <a:p>
            <a:pPr lvl="1">
              <a:lnSpc>
                <a:spcPct val="120000"/>
              </a:lnSpc>
            </a:pPr>
            <a:endParaRPr lang="fr-CH" altLang="fr-FR" sz="240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F61805C-9DBF-4702-9B77-21234F185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133" y="152748"/>
            <a:ext cx="6701882" cy="6440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0E1720-8DA2-4024-B241-AFE5100CA980}"/>
              </a:ext>
            </a:extLst>
          </p:cNvPr>
          <p:cNvSpPr/>
          <p:nvPr/>
        </p:nvSpPr>
        <p:spPr>
          <a:xfrm>
            <a:off x="4827682" y="4249"/>
            <a:ext cx="3004191" cy="501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4DC2B6-C195-4685-8F00-E3336EB444A2}"/>
              </a:ext>
            </a:extLst>
          </p:cNvPr>
          <p:cNvSpPr/>
          <p:nvPr/>
        </p:nvSpPr>
        <p:spPr>
          <a:xfrm>
            <a:off x="6959424" y="5971682"/>
            <a:ext cx="1415143" cy="56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38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3657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Attend the dialogues in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person</a:t>
            </a:r>
            <a:endParaRPr lang="fr-CH" sz="3700">
              <a:solidFill>
                <a:srgbClr val="FFFFFF"/>
              </a:solidFill>
              <a:latin typeface="TW Cen MT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67988" y="2430462"/>
            <a:ext cx="8797231" cy="2608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r>
              <a:rPr lang="fr-CH" sz="2400" err="1">
                <a:latin typeface="TW Cen MT"/>
                <a:ea typeface="+mn-lt"/>
                <a:cs typeface="+mn-lt"/>
              </a:rPr>
              <a:t>Register</a:t>
            </a:r>
            <a:r>
              <a:rPr lang="fr-CH" sz="2400">
                <a:latin typeface="TW Cen MT"/>
                <a:ea typeface="+mn-lt"/>
                <a:cs typeface="+mn-lt"/>
              </a:rPr>
              <a:t> on </a:t>
            </a:r>
            <a:r>
              <a:rPr lang="fr-CH" sz="2400" err="1">
                <a:latin typeface="TW Cen MT"/>
                <a:ea typeface="+mn-lt"/>
                <a:cs typeface="+mn-lt"/>
              </a:rPr>
              <a:t>Indico</a:t>
            </a:r>
            <a:r>
              <a:rPr lang="fr-CH" sz="2400">
                <a:latin typeface="TW Cen MT"/>
                <a:ea typeface="+mn-lt"/>
                <a:cs typeface="+mn-lt"/>
              </a:rPr>
              <a:t> (</a:t>
            </a:r>
            <a:r>
              <a:rPr lang="fr-CH" sz="2400" err="1">
                <a:latin typeface="TW Cen MT"/>
                <a:ea typeface="+mn-lt"/>
                <a:cs typeface="+mn-lt"/>
              </a:rPr>
              <a:t>compulsory</a:t>
            </a:r>
            <a:r>
              <a:rPr lang="fr-CH" sz="2400">
                <a:latin typeface="TW Cen MT"/>
                <a:ea typeface="+mn-lt"/>
                <a:cs typeface="+mn-lt"/>
              </a:rPr>
              <a:t>, </a:t>
            </a:r>
            <a:r>
              <a:rPr lang="fr-CH" sz="2400" err="1">
                <a:latin typeface="TW Cen MT"/>
                <a:ea typeface="+mn-lt"/>
                <a:cs typeface="+mn-lt"/>
              </a:rPr>
              <a:t>even</a:t>
            </a:r>
            <a:r>
              <a:rPr lang="fr-CH" sz="2400">
                <a:latin typeface="TW Cen MT"/>
                <a:ea typeface="+mn-lt"/>
                <a:cs typeface="+mn-lt"/>
              </a:rPr>
              <a:t> </a:t>
            </a:r>
            <a:r>
              <a:rPr lang="fr-CH" sz="2400" err="1">
                <a:latin typeface="TW Cen MT"/>
                <a:ea typeface="+mn-lt"/>
                <a:cs typeface="+mn-lt"/>
              </a:rPr>
              <a:t>holders</a:t>
            </a:r>
            <a:r>
              <a:rPr lang="fr-CH" sz="2400">
                <a:latin typeface="TW Cen MT"/>
                <a:ea typeface="+mn-lt"/>
                <a:cs typeface="+mn-lt"/>
              </a:rPr>
              <a:t> of UN badges)! </a:t>
            </a:r>
            <a:r>
              <a:rPr lang="fr-CH" sz="2400">
                <a:latin typeface="TW Cen MT"/>
                <a:ea typeface="+mn-lt"/>
                <a:cs typeface="+mn-lt"/>
                <a:hlinkClick r:id="rId3"/>
              </a:rPr>
              <a:t>https://indico.un.org/event/36595/</a:t>
            </a:r>
            <a:endParaRPr lang="fr-CH" sz="2400">
              <a:latin typeface="TW Cen MT"/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r-CH" sz="2400">
                <a:latin typeface="TW Cen MT"/>
                <a:ea typeface="+mn-lt"/>
                <a:cs typeface="+mn-lt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fr-CH" sz="2400">
                <a:latin typeface="TW Cen MT"/>
                <a:ea typeface="+mn-lt"/>
                <a:cs typeface="+mn-lt"/>
              </a:rPr>
              <a:t>Please let us know if </a:t>
            </a:r>
            <a:r>
              <a:rPr lang="fr-CH" sz="2400" err="1">
                <a:latin typeface="TW Cen MT"/>
                <a:ea typeface="+mn-lt"/>
                <a:cs typeface="+mn-lt"/>
              </a:rPr>
              <a:t>you</a:t>
            </a:r>
            <a:r>
              <a:rPr lang="fr-CH" sz="2400">
                <a:latin typeface="TW Cen MT"/>
                <a:ea typeface="+mn-lt"/>
                <a:cs typeface="+mn-lt"/>
              </a:rPr>
              <a:t> plan to attend the session in </a:t>
            </a:r>
            <a:r>
              <a:rPr lang="fr-CH" sz="2400" err="1">
                <a:latin typeface="TW Cen MT"/>
                <a:ea typeface="+mn-lt"/>
                <a:cs typeface="+mn-lt"/>
              </a:rPr>
              <a:t>person</a:t>
            </a:r>
            <a:r>
              <a:rPr lang="fr-CH" sz="2400">
                <a:latin typeface="TW Cen MT"/>
                <a:ea typeface="+mn-lt"/>
                <a:cs typeface="+mn-lt"/>
              </a:rPr>
              <a:t>!</a:t>
            </a:r>
            <a:endParaRPr lang="fr-FR"/>
          </a:p>
          <a:p>
            <a:pPr lvl="1">
              <a:lnSpc>
                <a:spcPct val="120000"/>
              </a:lnSpc>
            </a:pPr>
            <a:endParaRPr lang="en-GB"/>
          </a:p>
          <a:p>
            <a:pPr lvl="1">
              <a:lnSpc>
                <a:spcPct val="120000"/>
              </a:lnSpc>
            </a:pPr>
            <a:endParaRPr lang="fr-CH" altLang="fr-FR" sz="2400"/>
          </a:p>
        </p:txBody>
      </p:sp>
    </p:spTree>
    <p:extLst>
      <p:ext uri="{BB962C8B-B14F-4D97-AF65-F5344CB8AC3E}">
        <p14:creationId xmlns:p14="http://schemas.microsoft.com/office/powerpoint/2010/main" val="3665057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F018-7ED3-4B5B-B5A9-201E4720F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cap="none">
                <a:solidFill>
                  <a:srgbClr val="FFFFFF"/>
                </a:solidFill>
                <a:latin typeface="TW Cen MT"/>
                <a:ea typeface="+mn-ea"/>
                <a:cs typeface="Arial Unicode MS"/>
              </a:rPr>
              <a:t>Structure</a:t>
            </a:r>
            <a:endParaRPr lang="en-CH" sz="4000">
              <a:solidFill>
                <a:srgbClr val="FFFFFF"/>
              </a:solidFill>
              <a:latin typeface="TW Cen MT"/>
              <a:ea typeface="+mn-ea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EAF94-B6DC-41F5-B7E1-DA4748D43D2D}"/>
              </a:ext>
            </a:extLst>
          </p:cNvPr>
          <p:cNvSpPr txBox="1"/>
          <p:nvPr/>
        </p:nvSpPr>
        <p:spPr>
          <a:xfrm>
            <a:off x="925285" y="1263941"/>
            <a:ext cx="10939613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i="1" u="sng">
                <a:ea typeface="+mn-lt"/>
                <a:cs typeface="+mn-lt"/>
              </a:rPr>
              <a:t>First part (2 or 3 hours)</a:t>
            </a:r>
            <a:r>
              <a:rPr lang="en-GB">
                <a:ea typeface="+mn-lt"/>
                <a:cs typeface="+mn-lt"/>
              </a:rPr>
              <a:t> </a:t>
            </a:r>
            <a:endParaRPr lang="en-US"/>
          </a:p>
          <a:p>
            <a:pPr algn="just"/>
            <a:r>
              <a:rPr lang="en-GB" b="1">
                <a:ea typeface="+mn-lt"/>
                <a:cs typeface="+mn-lt"/>
              </a:rPr>
              <a:t>Introduction:</a:t>
            </a:r>
            <a:r>
              <a:rPr lang="en-GB">
                <a:ea typeface="+mn-lt"/>
                <a:cs typeface="+mn-lt"/>
              </a:rPr>
              <a:t>  </a:t>
            </a:r>
            <a:endParaRPr lang="en-GB"/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Opening remarks by the Chairperson </a:t>
            </a:r>
            <a:endParaRPr lang="en-GB"/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Opening statement by the State delegation</a:t>
            </a:r>
          </a:p>
          <a:p>
            <a:pPr marL="285750" indent="-285750" algn="just">
              <a:buFont typeface="Arial"/>
              <a:buChar char="•"/>
            </a:pPr>
            <a:endParaRPr lang="en-GB" sz="1600"/>
          </a:p>
          <a:p>
            <a:pPr algn="just"/>
            <a:r>
              <a:rPr lang="en-GB" b="1">
                <a:ea typeface="+mn-lt"/>
                <a:cs typeface="+mn-lt"/>
              </a:rPr>
              <a:t>Questions &amp; answers:</a:t>
            </a:r>
            <a:r>
              <a:rPr lang="en-GB">
                <a:ea typeface="+mn-lt"/>
                <a:cs typeface="+mn-lt"/>
              </a:rPr>
              <a:t>  </a:t>
            </a:r>
            <a:endParaRPr lang="en-GB"/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First round of questions on the first 5 clusters of rights</a:t>
            </a:r>
            <a:endParaRPr lang="en-GB"/>
          </a:p>
          <a:p>
            <a:pPr algn="just"/>
            <a:r>
              <a:rPr lang="en-GB" i="1">
                <a:ea typeface="+mn-lt"/>
                <a:cs typeface="+mn-lt"/>
              </a:rPr>
              <a:t>10-15-minute break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Government’s responses and follow-up questions from the Committee</a:t>
            </a:r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Second round of questions from the Committee on the 4 other clusters of rights</a:t>
            </a:r>
          </a:p>
          <a:p>
            <a:pPr marL="285750" indent="-285750" algn="just">
              <a:buFont typeface="Arial"/>
              <a:buChar char="•"/>
            </a:pPr>
            <a:endParaRPr lang="en-GB">
              <a:ea typeface="+mn-lt"/>
              <a:cs typeface="+mn-lt"/>
            </a:endParaRPr>
          </a:p>
          <a:p>
            <a:pPr algn="ctr"/>
            <a:r>
              <a:rPr lang="en-GB" b="1" i="1" u="sng">
                <a:ea typeface="+mn-lt"/>
                <a:cs typeface="+mn-lt"/>
              </a:rPr>
              <a:t>Second part (2 or 3 hours)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Government’s responses </a:t>
            </a:r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Final questions from the Committee and answers from the Government</a:t>
            </a:r>
          </a:p>
          <a:p>
            <a:pPr algn="just"/>
            <a:endParaRPr lang="en-GB" b="1">
              <a:ea typeface="+mn-lt"/>
              <a:cs typeface="+mn-lt"/>
            </a:endParaRPr>
          </a:p>
          <a:p>
            <a:pPr algn="just"/>
            <a:r>
              <a:rPr lang="en-GB" b="1">
                <a:ea typeface="+mn-lt"/>
                <a:cs typeface="+mn-lt"/>
              </a:rPr>
              <a:t>Conclusions:</a:t>
            </a:r>
            <a:r>
              <a:rPr lang="en-GB">
                <a:ea typeface="+mn-lt"/>
                <a:cs typeface="+mn-lt"/>
              </a:rPr>
              <a:t> </a:t>
            </a:r>
          </a:p>
          <a:p>
            <a:pPr marL="285750" indent="-285750" algn="just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Concluding remarks from the Committee and the State party 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4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F018-7ED3-4B5B-B5A9-201E4720F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cap="none">
                <a:solidFill>
                  <a:srgbClr val="FFFFFF"/>
                </a:solidFill>
                <a:latin typeface="TW Cen MT"/>
                <a:ea typeface="+mn-ea"/>
                <a:cs typeface="Arial Unicode MS"/>
              </a:rPr>
              <a:t>Country Task Force</a:t>
            </a:r>
            <a:endParaRPr lang="en-US" sz="4000">
              <a:solidFill>
                <a:srgbClr val="FFFFFF"/>
              </a:solidFill>
              <a:latin typeface="TW Cen MT"/>
              <a:ea typeface="+mn-ea"/>
              <a:cs typeface="Arial Unicode M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3DD125-68E9-428A-9E74-200FA29CB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20863"/>
              </p:ext>
            </p:extLst>
          </p:nvPr>
        </p:nvGraphicFramePr>
        <p:xfrm>
          <a:off x="1" y="834187"/>
          <a:ext cx="12192000" cy="6023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785">
                  <a:extLst>
                    <a:ext uri="{9D8B030D-6E8A-4147-A177-3AD203B41FA5}">
                      <a16:colId xmlns:a16="http://schemas.microsoft.com/office/drawing/2014/main" val="717768715"/>
                    </a:ext>
                  </a:extLst>
                </a:gridCol>
                <a:gridCol w="3756725">
                  <a:extLst>
                    <a:ext uri="{9D8B030D-6E8A-4147-A177-3AD203B41FA5}">
                      <a16:colId xmlns:a16="http://schemas.microsoft.com/office/drawing/2014/main" val="54134725"/>
                    </a:ext>
                  </a:extLst>
                </a:gridCol>
                <a:gridCol w="2361684">
                  <a:extLst>
                    <a:ext uri="{9D8B030D-6E8A-4147-A177-3AD203B41FA5}">
                      <a16:colId xmlns:a16="http://schemas.microsoft.com/office/drawing/2014/main" val="4045650500"/>
                    </a:ext>
                  </a:extLst>
                </a:gridCol>
                <a:gridCol w="3701806">
                  <a:extLst>
                    <a:ext uri="{9D8B030D-6E8A-4147-A177-3AD203B41FA5}">
                      <a16:colId xmlns:a16="http://schemas.microsoft.com/office/drawing/2014/main" val="1172151969"/>
                    </a:ext>
                  </a:extLst>
                </a:gridCol>
              </a:tblGrid>
              <a:tr h="639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effectLst/>
                        </a:rPr>
                        <a:t>Countries</a:t>
                      </a:r>
                      <a:r>
                        <a:rPr lang="en-US" sz="2400">
                          <a:effectLst/>
                        </a:rPr>
                        <a:t> 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​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4895"/>
                  </a:ext>
                </a:extLst>
              </a:tr>
              <a:tr h="594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800">
                          <a:effectLst/>
                        </a:rPr>
                        <a:t>CAMBODIA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-914400" algn="l"/>
                        </a:tabLs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Mikiko Otani (coordinator)</a:t>
                      </a:r>
                      <a:endParaRPr lang="en-CH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Faith Marshall-Harris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61875"/>
                  </a:ext>
                </a:extLst>
              </a:tr>
              <a:tr h="786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Suzanne Aho </a:t>
                      </a:r>
                      <a:r>
                        <a:rPr lang="es-ES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Assouma</a:t>
                      </a:r>
                      <a:endParaRPr lang="en-CH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Benyam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Dawit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Mezmur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52440"/>
                  </a:ext>
                </a:extLst>
              </a:tr>
              <a:tr h="786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Rinchen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Chophel</a:t>
                      </a:r>
                      <a:endParaRPr lang="en-CH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b"/>
                      <a:endParaRPr lang="en-US" sz="1400"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Clarence Nelson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78066"/>
                  </a:ext>
                </a:extLst>
              </a:tr>
              <a:tr h="786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  <a:defRPr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Ann Skelton</a:t>
                      </a:r>
                      <a:endParaRPr lang="en-CH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Pedernera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63547"/>
                  </a:ext>
                </a:extLst>
              </a:tr>
              <a:tr h="7215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800">
                          <a:effectLst/>
                        </a:rPr>
                        <a:t>CYPRUS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Bragi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Guðbrandsson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DJIBOUTI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Aïssatou Alassane </a:t>
                      </a:r>
                      <a:r>
                        <a:rPr lang="fr-CH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Sidikou</a:t>
                      </a:r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CH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10478"/>
                  </a:ext>
                </a:extLst>
              </a:tr>
              <a:tr h="625642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Hynd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Ayoubi-Idrissi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 Jaffé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12781"/>
                  </a:ext>
                </a:extLst>
              </a:tr>
              <a:tr h="497305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Sophie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Kiladze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Benoit van </a:t>
                      </a:r>
                      <a:r>
                        <a:rPr lang="es-E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Keirsblick</a:t>
                      </a: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52793"/>
                  </a:ext>
                </a:extLst>
              </a:tr>
              <a:tr h="585529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Faith Marshall-Harris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Ratou</a:t>
                      </a: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Zara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1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F018-7ED3-4B5B-B5A9-201E4720F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cap="none">
                <a:solidFill>
                  <a:srgbClr val="FFFFFF"/>
                </a:solidFill>
                <a:latin typeface="TW Cen MT"/>
                <a:ea typeface="+mn-ea"/>
                <a:cs typeface="Arial Unicode MS"/>
              </a:rPr>
              <a:t>Country Task Force</a:t>
            </a:r>
            <a:endParaRPr lang="en-US" sz="4000">
              <a:solidFill>
                <a:srgbClr val="FFFFFF"/>
              </a:solidFill>
              <a:latin typeface="TW Cen MT"/>
              <a:ea typeface="+mn-ea"/>
              <a:cs typeface="Arial Unicode M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3DD125-68E9-428A-9E74-200FA29CB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4529"/>
              </p:ext>
            </p:extLst>
          </p:nvPr>
        </p:nvGraphicFramePr>
        <p:xfrm>
          <a:off x="31899" y="1185536"/>
          <a:ext cx="12099852" cy="5604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344">
                  <a:extLst>
                    <a:ext uri="{9D8B030D-6E8A-4147-A177-3AD203B41FA5}">
                      <a16:colId xmlns:a16="http://schemas.microsoft.com/office/drawing/2014/main" val="717768715"/>
                    </a:ext>
                  </a:extLst>
                </a:gridCol>
                <a:gridCol w="3636335">
                  <a:extLst>
                    <a:ext uri="{9D8B030D-6E8A-4147-A177-3AD203B41FA5}">
                      <a16:colId xmlns:a16="http://schemas.microsoft.com/office/drawing/2014/main" val="541347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45650500"/>
                    </a:ext>
                  </a:extLst>
                </a:gridCol>
                <a:gridCol w="3583173">
                  <a:extLst>
                    <a:ext uri="{9D8B030D-6E8A-4147-A177-3AD203B41FA5}">
                      <a16:colId xmlns:a16="http://schemas.microsoft.com/office/drawing/2014/main" val="1172151969"/>
                    </a:ext>
                  </a:extLst>
                </a:gridCol>
              </a:tblGrid>
              <a:tr h="1128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effectLst/>
                        </a:rPr>
                        <a:t>Countries</a:t>
                      </a:r>
                      <a:r>
                        <a:rPr lang="en-US" sz="2400">
                          <a:effectLst/>
                        </a:rPr>
                        <a:t> 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​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4895"/>
                  </a:ext>
                </a:extLst>
              </a:tr>
              <a:tr h="559565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>
                          <a:latin typeface="+mn-lt"/>
                        </a:rPr>
                        <a:t>GREECE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Velina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Todorova</a:t>
                      </a:r>
                      <a:r>
                        <a:rPr lang="es-419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>
                          <a:latin typeface="+mn-lt"/>
                        </a:rPr>
                        <a:t>SOMALIA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Hynd</a:t>
                      </a:r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Ayoubi-Idrissi</a:t>
                      </a:r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coordinator</a:t>
                      </a:r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61875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Gehad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Madi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Philip </a:t>
                      </a:r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Jaffé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52440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Mikiko </a:t>
                      </a:r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Otani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</a:t>
                      </a:r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Rodrigues</a:t>
                      </a:r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Reyes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63547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Benoit van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Keirsblick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b"/>
                      <a:endParaRPr lang="en-US" sz="1400"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Ratou</a:t>
                      </a:r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Zara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0608"/>
                  </a:ext>
                </a:extLst>
              </a:tr>
              <a:tr h="559565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>
                          <a:latin typeface="+mn-lt"/>
                        </a:rPr>
                        <a:t>KIRIBATI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 Jaffé (</a:t>
                      </a:r>
                      <a:r>
                        <a:rPr lang="fr-CH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kern="1200" noProof="0">
                          <a:effectLst/>
                          <a:latin typeface="+mn-lt"/>
                        </a:rPr>
                        <a:t>CROATIA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Benyam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Dawit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Mezmur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10478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Aïssatou Alassane </a:t>
                      </a:r>
                      <a:r>
                        <a:rPr lang="fr-CH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Sidikou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Rinchen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Chophel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21998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Clarence Nelson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Sophie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Kiladze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36260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José Rodrigues Reyes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Velina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Todorova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8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8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F018-7ED3-4B5B-B5A9-201E4720F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cap="none">
                <a:solidFill>
                  <a:srgbClr val="FFFFFF"/>
                </a:solidFill>
                <a:latin typeface="TW Cen MT"/>
                <a:ea typeface="+mn-ea"/>
                <a:cs typeface="Arial Unicode MS"/>
              </a:rPr>
              <a:t>Country Task Force</a:t>
            </a:r>
            <a:endParaRPr lang="en-CH" sz="4000">
              <a:solidFill>
                <a:srgbClr val="FFFFFF"/>
              </a:solidFill>
              <a:latin typeface="TW Cen MT"/>
              <a:ea typeface="+mn-ea"/>
              <a:cs typeface="Arial Unicode M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F0EAD9-35DD-4E20-A2FA-2E6BF890D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06355"/>
              </p:ext>
            </p:extLst>
          </p:nvPr>
        </p:nvGraphicFramePr>
        <p:xfrm>
          <a:off x="31899" y="1185536"/>
          <a:ext cx="12099852" cy="5604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344">
                  <a:extLst>
                    <a:ext uri="{9D8B030D-6E8A-4147-A177-3AD203B41FA5}">
                      <a16:colId xmlns:a16="http://schemas.microsoft.com/office/drawing/2014/main" val="717768715"/>
                    </a:ext>
                  </a:extLst>
                </a:gridCol>
                <a:gridCol w="3636335">
                  <a:extLst>
                    <a:ext uri="{9D8B030D-6E8A-4147-A177-3AD203B41FA5}">
                      <a16:colId xmlns:a16="http://schemas.microsoft.com/office/drawing/2014/main" val="5413472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45650500"/>
                    </a:ext>
                  </a:extLst>
                </a:gridCol>
                <a:gridCol w="3583173">
                  <a:extLst>
                    <a:ext uri="{9D8B030D-6E8A-4147-A177-3AD203B41FA5}">
                      <a16:colId xmlns:a16="http://schemas.microsoft.com/office/drawing/2014/main" val="1172151969"/>
                    </a:ext>
                  </a:extLst>
                </a:gridCol>
              </a:tblGrid>
              <a:tr h="1128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>
                          <a:effectLst/>
                        </a:rPr>
                        <a:t>Countries</a:t>
                      </a:r>
                      <a:r>
                        <a:rPr lang="en-US" sz="2400">
                          <a:effectLst/>
                        </a:rPr>
                        <a:t> 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​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effectLst/>
                        </a:rPr>
                        <a:t>Committee members</a:t>
                      </a:r>
                    </a:p>
                  </a:txBody>
                  <a:tcPr marL="9525" marR="9525" marT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4895"/>
                  </a:ext>
                </a:extLst>
              </a:tr>
              <a:tr h="559565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CANADA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 Skelton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ZAMBIA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Gehad Madi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61875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Hynd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Ayoubi-Idrissi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Suzanne Aho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52440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Bragi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Guðbrandsson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Rinchen Chophel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63547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Faith Marshall-Harris  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b"/>
                      <a:endParaRPr lang="en-US" sz="1400"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 Skelton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0608"/>
                  </a:ext>
                </a:extLst>
              </a:tr>
              <a:tr h="559565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ICELAND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Pedernera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(coordinator)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kern="1200" noProof="0">
                          <a:effectLst/>
                        </a:rPr>
                        <a:t>CHILE</a:t>
                      </a: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Clarence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Nelson (</a:t>
                      </a:r>
                      <a:r>
                        <a:rPr lang="es-419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10478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Benyam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Dawit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Mezmur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419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s-E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uis</a:t>
                      </a: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Pedernera Reyna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21998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Sophie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Kiladze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Aïssatou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Sidikou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36260"/>
                  </a:ext>
                </a:extLst>
              </a:tr>
              <a:tr h="55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9525" marR="9525" marT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Velina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Todorova</a:t>
                      </a:r>
                      <a:endParaRPr lang="en-CH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8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88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56447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fr-CH" sz="4400" spc="100">
                <a:latin typeface="TW Cen MT"/>
                <a:ea typeface="+mj-ea"/>
                <a:cs typeface="Times New Roman"/>
              </a:rPr>
              <a:t>Live </a:t>
            </a:r>
            <a:r>
              <a:rPr lang="fr-CH" sz="4400" spc="100" err="1">
                <a:latin typeface="TW Cen MT"/>
                <a:ea typeface="+mj-ea"/>
                <a:cs typeface="Times New Roman"/>
              </a:rPr>
              <a:t>comments</a:t>
            </a:r>
            <a:endParaRPr lang="fr-FR" sz="4400">
              <a:latin typeface="TW Cen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557092" y="2231571"/>
            <a:ext cx="11513243" cy="2276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During the dialogue, send your critical comments to </a:t>
            </a:r>
            <a:r>
              <a:rPr lang="en-GB" sz="2400">
                <a:ea typeface="+mn-lt"/>
                <a:cs typeface="+mn-lt"/>
                <a:hlinkClick r:id="rId3"/>
              </a:rPr>
              <a:t>crcreporting@childrightsconnect.org</a:t>
            </a:r>
            <a:r>
              <a:rPr lang="en-GB" sz="2400">
                <a:ea typeface="+mn-lt"/>
                <a:cs typeface="+mn-lt"/>
              </a:rPr>
              <a:t> 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GB" sz="2400"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GB" sz="2400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en-GB" sz="2400">
                <a:ea typeface="+mn-lt"/>
                <a:cs typeface="+mn-lt"/>
              </a:rPr>
              <a:t>Please send </a:t>
            </a:r>
            <a:r>
              <a:rPr lang="en-GB" sz="2400" b="1">
                <a:ea typeface="+mn-lt"/>
                <a:cs typeface="+mn-lt"/>
              </a:rPr>
              <a:t>something very to the point </a:t>
            </a:r>
            <a:r>
              <a:rPr lang="en-GB" sz="2400">
                <a:ea typeface="+mn-lt"/>
                <a:cs typeface="+mn-lt"/>
              </a:rPr>
              <a:t>and</a:t>
            </a:r>
            <a:r>
              <a:rPr lang="en-GB" sz="2400" b="1">
                <a:ea typeface="+mn-lt"/>
                <a:cs typeface="+mn-lt"/>
              </a:rPr>
              <a:t> brief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61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56447" y="239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4400" spc="100">
                <a:solidFill>
                  <a:srgbClr val="FFFFFF"/>
                </a:solidFill>
                <a:latin typeface="Tw Cen MT Condensed"/>
                <a:cs typeface="Arial Unicode MS"/>
              </a:rPr>
              <a:t>Social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572413" y="1362729"/>
            <a:ext cx="11513243" cy="44978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Twitter et Facebook :</a:t>
            </a:r>
            <a:r>
              <a:rPr lang="en-GB" sz="2000">
                <a:ea typeface="+mn-lt"/>
                <a:cs typeface="+mn-lt"/>
              </a:rPr>
              <a:t> @ChildRightsCnct</a:t>
            </a:r>
            <a:endParaRPr lang="en-GB" altLang="fr-FR" sz="2000" b="1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Some @ and hashtags to follow or use: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#ChildRights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#CRC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#CRC90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#OPSC - #OPAC  - #OPIC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#ChildParticipation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#CHRDs</a:t>
            </a:r>
          </a:p>
          <a:p>
            <a:pPr marL="800100" lvl="1" indent="-342900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en-GB" altLang="fr-FR" sz="2000"/>
              <a:t>#Cambodia #Canada #Chile #Croatia #Cuba #Cyprus #Djibouti #Greece #Iceland #Kiribati #Somalia #Zambia</a:t>
            </a:r>
            <a:endParaRPr lang="en-GB" sz="2000">
              <a:highlight>
                <a:srgbClr val="FFFF00"/>
              </a:highlight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fr-FR" sz="2000"/>
              <a:t>#HumanRights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>
                <a:latin typeface="TW Cen MT"/>
              </a:rPr>
              <a:t>@ChildRightsCnct @UNChildRights1 </a:t>
            </a:r>
            <a:r>
              <a:rPr lang="en-GB" altLang="fr-FR" sz="2000"/>
              <a:t>@UNHumanRights @UNGeneva</a:t>
            </a:r>
            <a:endParaRPr lang="fr-CH" altLang="fr-FR" sz="2000"/>
          </a:p>
        </p:txBody>
      </p:sp>
    </p:spTree>
    <p:extLst>
      <p:ext uri="{BB962C8B-B14F-4D97-AF65-F5344CB8AC3E}">
        <p14:creationId xmlns:p14="http://schemas.microsoft.com/office/powerpoint/2010/main" val="116942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fr-CH" sz="4400" spc="100">
                <a:latin typeface="Tw Cen MT Condensed"/>
                <a:ea typeface="+mj-ea"/>
                <a:cs typeface="Times New Roman"/>
              </a:rPr>
              <a:t>Children's </a:t>
            </a:r>
            <a:r>
              <a:rPr lang="fr-CH" sz="4400" spc="100">
                <a:latin typeface="Tw Cen MT Condensed"/>
                <a:cs typeface="Times New Roman"/>
              </a:rPr>
              <a:t>participation</a:t>
            </a:r>
            <a:r>
              <a:rPr lang="fr-CH" sz="4400" spc="100">
                <a:latin typeface="Tw Cen MT Condensed"/>
                <a:ea typeface="+mj-ea"/>
                <a:cs typeface="Times New Roman"/>
              </a:rPr>
              <a:t> </a:t>
            </a:r>
            <a:r>
              <a:rPr lang="fr-CH" sz="4400" spc="100" err="1">
                <a:latin typeface="Tw Cen MT Condensed"/>
                <a:ea typeface="+mj-ea"/>
                <a:cs typeface="Times New Roman"/>
              </a:rPr>
              <a:t>during</a:t>
            </a:r>
            <a:r>
              <a:rPr lang="fr-CH" sz="4400" spc="100">
                <a:latin typeface="Tw Cen MT Condensed"/>
                <a:ea typeface="+mj-ea"/>
                <a:cs typeface="Times New Roman"/>
              </a:rPr>
              <a:t> the session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194663" y="1711432"/>
            <a:ext cx="11172584" cy="2276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b="1">
                <a:ea typeface="+mn-lt"/>
                <a:cs typeface="+mn-lt"/>
              </a:rPr>
              <a:t>Moldova case study</a:t>
            </a:r>
            <a:r>
              <a:rPr lang="en-GB" sz="2400">
                <a:ea typeface="+mn-lt"/>
                <a:cs typeface="+mn-lt"/>
              </a:rPr>
              <a:t>: Webcasting as an opportunity for children to engage in the session</a:t>
            </a:r>
            <a:endParaRPr lang="fr-CH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r-CH" sz="2400">
                <a:ea typeface="+mn-lt"/>
                <a:cs typeface="+mn-lt"/>
                <a:hlinkClick r:id="rId3"/>
              </a:rPr>
              <a:t>https://childrightsconnect.org/wp-content/uploads/2018/01/CASE-STUDY_Moldova_SessionWebcast_2019.pdf</a:t>
            </a:r>
            <a:r>
              <a:rPr lang="fr-CH" sz="2400">
                <a:ea typeface="+mn-lt"/>
                <a:cs typeface="+mn-lt"/>
              </a:rPr>
              <a:t> </a:t>
            </a:r>
            <a:endParaRPr lang="fr-CH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endParaRPr lang="fr-CH" sz="2400"/>
          </a:p>
        </p:txBody>
      </p:sp>
    </p:spTree>
    <p:extLst>
      <p:ext uri="{BB962C8B-B14F-4D97-AF65-F5344CB8AC3E}">
        <p14:creationId xmlns:p14="http://schemas.microsoft.com/office/powerpoint/2010/main" val="4037237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1719533"/>
            <a:ext cx="12192000" cy="4520241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IE" sz="2000" b="1">
                <a:solidFill>
                  <a:srgbClr val="FFFFFF"/>
                </a:solidFill>
                <a:latin typeface="Tw Cen MT Condensed (Headings)"/>
                <a:cs typeface="Times New Roman"/>
              </a:rPr>
              <a:t> </a:t>
            </a:r>
            <a:r>
              <a:rPr lang="en-IE" sz="2200" b="1">
                <a:solidFill>
                  <a:srgbClr val="FFFFFF"/>
                </a:solidFill>
                <a:latin typeface="Tw Cen MT Condensed (Headings)"/>
                <a:cs typeface="Times New Roman"/>
                <a:hlinkClick r:id="rId3"/>
              </a:rPr>
              <a:t>www.childrightsconnect.org</a:t>
            </a:r>
            <a:endParaRPr lang="fr-CH" sz="2200" b="1">
              <a:solidFill>
                <a:srgbClr val="FFFFFF"/>
              </a:solidFill>
              <a:latin typeface="Tw Cen MT Condensed (Headings)"/>
              <a:cs typeface="Times New Roman"/>
            </a:endParaRPr>
          </a:p>
          <a:p>
            <a:pPr>
              <a:spcBef>
                <a:spcPts val="800"/>
              </a:spcBef>
            </a:pPr>
            <a:endParaRPr lang="en-IE" sz="400" b="1">
              <a:solidFill>
                <a:srgbClr val="FFFFFF"/>
              </a:solidFill>
              <a:latin typeface="Arial" charset="0"/>
              <a:cs typeface="Times New Roman" pitchFamily="16" charset="0"/>
            </a:endParaRPr>
          </a:p>
          <a:p>
            <a:pPr algn="ctr"/>
            <a:endParaRPr lang="es" sz="3200" b="1">
              <a:solidFill>
                <a:schemeClr val="bg1"/>
              </a:solidFill>
              <a:latin typeface="TW Cen MT"/>
              <a:cs typeface="Times New Roman"/>
            </a:endParaRPr>
          </a:p>
          <a:p>
            <a:pPr algn="ctr">
              <a:spcBef>
                <a:spcPts val="900"/>
              </a:spcBef>
            </a:pPr>
            <a:r>
              <a:rPr lang="en-IE" sz="3600">
                <a:solidFill>
                  <a:schemeClr val="bg1"/>
                </a:solidFill>
                <a:latin typeface="Tw Cen MT Condensed (Headings)"/>
                <a:cs typeface="Times New Roman"/>
              </a:rPr>
              <a:t>Fanny Chappuis, CRC Reporting &amp; Programme Support</a:t>
            </a:r>
            <a:endParaRPr lang="en-IE" sz="3200">
              <a:solidFill>
                <a:schemeClr val="bg1"/>
              </a:solidFill>
              <a:latin typeface="Tw Cen MT Condensed (Headings)"/>
              <a:cs typeface="Times New Roman"/>
            </a:endParaRPr>
          </a:p>
          <a:p>
            <a:pPr algn="ctr">
              <a:spcBef>
                <a:spcPts val="900"/>
              </a:spcBef>
            </a:pPr>
            <a:endParaRPr lang="en-IE" sz="2000" b="1">
              <a:solidFill>
                <a:schemeClr val="bg1"/>
              </a:solidFill>
              <a:latin typeface="Tw Cen MT Condensed (Headings)"/>
              <a:cs typeface="Times New Roman" pitchFamily="16" charset="0"/>
            </a:endParaRPr>
          </a:p>
          <a:p>
            <a:pPr algn="ctr">
              <a:spcBef>
                <a:spcPts val="900"/>
              </a:spcBef>
            </a:pPr>
            <a:r>
              <a:rPr lang="en-IE" sz="2000" b="1">
                <a:solidFill>
                  <a:schemeClr val="bg1"/>
                </a:solidFill>
                <a:latin typeface="Tw Cen MT Condensed (Headings)"/>
                <a:cs typeface="Times New Roman"/>
              </a:rPr>
              <a:t>	</a:t>
            </a:r>
            <a:r>
              <a:rPr lang="en-IE" sz="2000" b="1">
                <a:solidFill>
                  <a:schemeClr val="bg1"/>
                </a:solidFill>
                <a:latin typeface="Arial"/>
                <a:cs typeface="Times New Roman"/>
              </a:rPr>
              <a:t>										</a:t>
            </a:r>
          </a:p>
          <a:p>
            <a:pPr algn="ctr">
              <a:spcBef>
                <a:spcPts val="900"/>
              </a:spcBef>
            </a:pPr>
            <a:r>
              <a:rPr lang="en-IE" sz="3600" b="1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crcreporting@childrightsconnect.org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D6B6F-C85D-4B86-B89A-D4C051C4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99" y="160006"/>
            <a:ext cx="2831179" cy="15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0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4400" spc="100" err="1">
                <a:latin typeface="+mj-lt"/>
                <a:ea typeface="+mj-ea"/>
                <a:cs typeface="+mj-cs"/>
              </a:rPr>
              <a:t>Concluding</a:t>
            </a:r>
            <a:r>
              <a:rPr lang="fr-CH" sz="4400" spc="100">
                <a:latin typeface="+mj-lt"/>
                <a:ea typeface="+mj-ea"/>
                <a:cs typeface="+mj-cs"/>
              </a:rPr>
              <a:t> Observations</a:t>
            </a:r>
          </a:p>
        </p:txBody>
      </p:sp>
      <p:pic>
        <p:nvPicPr>
          <p:cNvPr id="1026" name="Picture 2" descr="Standard Reporting Cycle">
            <a:extLst>
              <a:ext uri="{FF2B5EF4-FFF2-40B4-BE49-F238E27FC236}">
                <a16:creationId xmlns:a16="http://schemas.microsoft.com/office/drawing/2014/main" id="{7EA9BF27-7FAA-42DF-A470-730627F5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00" y="1143001"/>
            <a:ext cx="5061857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E74F5C-1A74-4B27-9181-A41BBB473E57}"/>
              </a:ext>
            </a:extLst>
          </p:cNvPr>
          <p:cNvSpPr/>
          <p:nvPr/>
        </p:nvSpPr>
        <p:spPr>
          <a:xfrm>
            <a:off x="3466800" y="2514600"/>
            <a:ext cx="1480457" cy="14151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59E5E-7BEC-4D95-B201-8A3F379773D2}"/>
              </a:ext>
            </a:extLst>
          </p:cNvPr>
          <p:cNvSpPr txBox="1"/>
          <p:nvPr/>
        </p:nvSpPr>
        <p:spPr>
          <a:xfrm>
            <a:off x="261257" y="2136338"/>
            <a:ext cx="3091543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sz="2400">
                <a:ea typeface="+mn-lt"/>
                <a:cs typeface="+mn-lt"/>
              </a:rPr>
              <a:t> Public document</a:t>
            </a:r>
            <a:endParaRPr lang="fr-FR" sz="2000"/>
          </a:p>
          <a:p>
            <a:pPr>
              <a:buFont typeface="Arial" panose="020B0604020202020204" pitchFamily="34" charset="0"/>
              <a:buChar char="•"/>
            </a:pPr>
            <a:endParaRPr lang="fr-CH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sz="2400">
                <a:ea typeface="+mn-lt"/>
                <a:cs typeface="+mn-lt"/>
              </a:rPr>
              <a:t> </a:t>
            </a:r>
            <a:r>
              <a:rPr lang="en-US" sz="2400">
                <a:ea typeface="+mn-lt"/>
                <a:cs typeface="+mn-lt"/>
              </a:rPr>
              <a:t>Recommendations</a:t>
            </a:r>
            <a:endParaRPr lang="en-US" sz="2000"/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 Contains up to 6 urgent measures</a:t>
            </a: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F1419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440489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DC469-C55B-4D10-A796-0C2543BA4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2" t="25086" r="24268" b="5691"/>
          <a:stretch/>
        </p:blipFill>
        <p:spPr>
          <a:xfrm>
            <a:off x="4685066" y="1138047"/>
            <a:ext cx="6322742" cy="4747311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6967" y="2482"/>
            <a:ext cx="3368843" cy="1135565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fr-CH" sz="4400" spc="1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Concluding</a:t>
            </a:r>
            <a:r>
              <a:rPr lang="fr-CH" sz="4400" spc="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Observations</a:t>
            </a:r>
            <a:endParaRPr lang="fr-FR">
              <a:solidFill>
                <a:schemeClr val="bg1"/>
              </a:solidFill>
              <a:ea typeface="+mj-ea"/>
              <a:cs typeface="Times New Roman" pitchFamily="1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486" y="1720396"/>
            <a:ext cx="8904514" cy="5037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endParaRPr lang="fr-CH" altLang="fr-FR" sz="2400" b="1">
              <a:cs typeface="Times New Roman" panose="02020603050405020304" pitchFamily="18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D92F990-E47B-420E-B0F2-C7528EB09F31}"/>
              </a:ext>
            </a:extLst>
          </p:cNvPr>
          <p:cNvSpPr/>
          <p:nvPr/>
        </p:nvSpPr>
        <p:spPr>
          <a:xfrm>
            <a:off x="5700409" y="3429000"/>
            <a:ext cx="3920245" cy="9192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8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4400">
                <a:solidFill>
                  <a:srgbClr val="FFFFFF"/>
                </a:solidFill>
                <a:latin typeface="Tw Cen MT Condensed (Headings)"/>
                <a:cs typeface="Arial Unicode MS"/>
              </a:rPr>
              <a:t>I</a:t>
            </a:r>
            <a:r>
              <a:rPr lang="fr-CH" sz="4400" spc="100">
                <a:latin typeface="+mj-lt"/>
                <a:ea typeface="+mj-ea"/>
                <a:cs typeface="+mj-cs"/>
              </a:rPr>
              <a:t>nfo pack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784413" y="1493718"/>
            <a:ext cx="10177502" cy="5028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400" b="1">
                <a:ea typeface="+mn-lt"/>
                <a:cs typeface="+mn-lt"/>
              </a:rPr>
              <a:t>Child Rights Connect's info pack</a:t>
            </a:r>
            <a:endParaRPr lang="fr-FR" b="1"/>
          </a:p>
          <a:p>
            <a:pPr lvl="1"/>
            <a:endParaRPr lang="en-GB"/>
          </a:p>
          <a:p>
            <a:pPr marL="800100" lvl="1" indent="-34290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An update on the status of ratifications</a:t>
            </a:r>
            <a:endParaRPr lang="en-GB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Country Reports: Summary of the dialogues including the main issues raised and recommendations of the Committee's concluding observations for each country</a:t>
            </a:r>
            <a:endParaRPr lang="en-GB"/>
          </a:p>
          <a:p>
            <a:pPr marL="800100" lvl="1" indent="-34290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Summary of the Committee's main activities during the session</a:t>
            </a:r>
            <a:endParaRPr lang="en-GB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Summary of the main activities of Child Rights Connect during the session</a:t>
            </a:r>
            <a:endParaRPr lang="en-GB">
              <a:ea typeface="+mn-lt"/>
              <a:cs typeface="+mn-lt"/>
            </a:endParaRPr>
          </a:p>
          <a:p>
            <a:pPr lvl="1"/>
            <a:endParaRPr lang="en-GB"/>
          </a:p>
          <a:p>
            <a:pPr lvl="1"/>
            <a:endParaRPr lang="en-GB" sz="2400">
              <a:ea typeface="+mn-lt"/>
              <a:cs typeface="+mn-lt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The info pack will be available shortly after the end of the session at: </a:t>
            </a:r>
            <a:r>
              <a:rPr lang="en-GB" sz="2400">
                <a:ea typeface="+mn-lt"/>
                <a:cs typeface="+mn-lt"/>
                <a:hlinkClick r:id="rId3"/>
              </a:rPr>
              <a:t>www.childrightsconnect.org/crc-sessions-and-webcasting/</a:t>
            </a:r>
            <a:endParaRPr lang="en-GB">
              <a:ea typeface="+mn-lt"/>
              <a:cs typeface="+mn-lt"/>
            </a:endParaRPr>
          </a:p>
          <a:p>
            <a:pPr lvl="1"/>
            <a:endParaRPr lang="en-GB"/>
          </a:p>
          <a:p>
            <a:pPr lvl="1">
              <a:lnSpc>
                <a:spcPct val="120000"/>
              </a:lnSpc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10276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4400" spc="100">
                <a:latin typeface="+mj-lt"/>
                <a:ea typeface="+mj-ea"/>
                <a:cs typeface="+mj-cs"/>
              </a:rPr>
              <a:t>Follow-up </a:t>
            </a:r>
          </a:p>
        </p:txBody>
      </p:sp>
      <p:pic>
        <p:nvPicPr>
          <p:cNvPr id="1026" name="Picture 2" descr="Standard Reporting Cycle">
            <a:extLst>
              <a:ext uri="{FF2B5EF4-FFF2-40B4-BE49-F238E27FC236}">
                <a16:creationId xmlns:a16="http://schemas.microsoft.com/office/drawing/2014/main" id="{7EA9BF27-7FAA-42DF-A470-730627F5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00" y="1143001"/>
            <a:ext cx="5061857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E74F5C-1A74-4B27-9181-A41BBB473E57}"/>
              </a:ext>
            </a:extLst>
          </p:cNvPr>
          <p:cNvSpPr/>
          <p:nvPr/>
        </p:nvSpPr>
        <p:spPr>
          <a:xfrm>
            <a:off x="4087285" y="1436914"/>
            <a:ext cx="1480457" cy="14151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3881-8B3F-426F-A00D-07C4562D423D}"/>
              </a:ext>
            </a:extLst>
          </p:cNvPr>
          <p:cNvSpPr txBox="1"/>
          <p:nvPr/>
        </p:nvSpPr>
        <p:spPr>
          <a:xfrm>
            <a:off x="450439" y="1656576"/>
            <a:ext cx="3016361" cy="52014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ea typeface="+mn-lt"/>
                <a:cs typeface="+mn-lt"/>
              </a:rPr>
              <a:t> Objective: </a:t>
            </a:r>
            <a:r>
              <a:rPr lang="en-GB" sz="2400">
                <a:ea typeface="+mn-lt"/>
                <a:cs typeface="+mn-lt"/>
              </a:rPr>
              <a:t>Implement positive changes for children's rights</a:t>
            </a:r>
            <a:endParaRPr lang="fr-FR" sz="2000"/>
          </a:p>
          <a:p>
            <a:pPr>
              <a:buFont typeface="Arial" panose="020B0604020202020204" pitchFamily="34" charset="0"/>
              <a:buChar char="•"/>
            </a:pPr>
            <a:endParaRPr lang="en-GB" sz="2000"/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5 years</a:t>
            </a:r>
            <a:endParaRPr lang="en-GB" sz="2000"/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Multiple opportunities to engage and influence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>
              <a:ea typeface="+mn-lt"/>
              <a:cs typeface="+mn-lt"/>
            </a:endParaRPr>
          </a:p>
          <a:p>
            <a:pPr lvl="1" algn="ctr"/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The cycle does not and should not end there!</a:t>
            </a:r>
            <a:endParaRPr lang="fr-FR" sz="2000">
              <a:solidFill>
                <a:srgbClr val="FF0000"/>
              </a:solidFill>
              <a:ea typeface="+mn-lt"/>
              <a:cs typeface="+mn-lt"/>
            </a:endParaRPr>
          </a:p>
          <a:p>
            <a:pPr lvl="1" algn="ctr"/>
            <a:endParaRPr lang="en-GB" sz="2000" b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ea typeface="+mn-lt"/>
                <a:cs typeface="+mn-lt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97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24000" y="-23813"/>
            <a:ext cx="9144000" cy="1189038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r>
              <a:rPr lang="fr-CH" sz="4400" spc="1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Between</a:t>
            </a:r>
            <a:r>
              <a:rPr lang="fr-CH" sz="4400" spc="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4400" spc="1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</a:t>
            </a:r>
            <a:r>
              <a:rPr lang="fr-CH" sz="4400" spc="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4400" spc="1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reviews</a:t>
            </a:r>
            <a:r>
              <a:rPr lang="fr-CH" sz="4400" spc="1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follow-up </a:t>
            </a:r>
            <a:endParaRPr lang="fr-CH" sz="4400" spc="100">
              <a:solidFill>
                <a:schemeClr val="bg1"/>
              </a:solidFill>
              <a:latin typeface="Tw Cen MT Condensed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9020" y="1591538"/>
            <a:ext cx="1032156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400">
                <a:ea typeface="+mn-lt"/>
                <a:cs typeface="+mn-lt"/>
              </a:rPr>
              <a:t>1. Advocacy activities</a:t>
            </a:r>
            <a:endParaRPr lang="fr-CH"/>
          </a:p>
          <a:p>
            <a:pPr lvl="1"/>
            <a:endParaRPr lang="en-GB" sz="2400">
              <a:ea typeface="+mn-lt"/>
              <a:cs typeface="+mn-lt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2. Developing tools to monitor and measure the implementation progress </a:t>
            </a:r>
            <a:endParaRPr lang="en-GB"/>
          </a:p>
          <a:p>
            <a:pPr lvl="1"/>
            <a:endParaRPr lang="en-GB" sz="2400">
              <a:ea typeface="+mn-lt"/>
              <a:cs typeface="+mn-lt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3. Working with the government </a:t>
            </a:r>
            <a:endParaRPr lang="en-GB"/>
          </a:p>
          <a:p>
            <a:pPr lvl="1"/>
            <a:endParaRPr lang="en-GB" sz="2400">
              <a:ea typeface="+mn-lt"/>
              <a:cs typeface="+mn-lt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4. Organising a follow-up visit by Committee Members</a:t>
            </a:r>
            <a:endParaRPr lang="en-GB">
              <a:ea typeface="+mn-lt"/>
              <a:cs typeface="+mn-lt"/>
            </a:endParaRPr>
          </a:p>
          <a:p>
            <a:pPr lvl="1"/>
            <a:endParaRPr lang="en-GB" sz="2400"/>
          </a:p>
          <a:p>
            <a:pPr lvl="1"/>
            <a:r>
              <a:rPr lang="en-GB" sz="2400">
                <a:ea typeface="+mn-lt"/>
                <a:cs typeface="+mn-lt"/>
              </a:rPr>
              <a:t>5. Engaging with other Human Rights Treaty Bodies and UN mechanisms</a:t>
            </a:r>
          </a:p>
          <a:p>
            <a:pPr lvl="1"/>
            <a:endParaRPr lang="en-GB" sz="2400">
              <a:ea typeface="+mn-lt"/>
              <a:cs typeface="+mn-lt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6. Maintain collaboration with other organisations!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8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endParaRPr lang="fr-CH" sz="4400">
              <a:solidFill>
                <a:srgbClr val="FFFFFF"/>
              </a:solidFill>
              <a:latin typeface="Tw Cen MT Condensed (Headings)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F94FD-1DAB-4136-B908-E7BFDEDFF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7" t="5814" b="10826"/>
          <a:stretch/>
        </p:blipFill>
        <p:spPr>
          <a:xfrm>
            <a:off x="1524000" y="4343400"/>
            <a:ext cx="8545286" cy="25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0DC58-DDA6-4124-9431-7DC44023C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59" y="197101"/>
            <a:ext cx="2458380" cy="3363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57AB4-0334-4E65-8F6F-C3958D2C7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1" y="1153891"/>
            <a:ext cx="2563293" cy="3374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51457-6617-4F85-A236-E1DC598F8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90" y="1152729"/>
            <a:ext cx="2261173" cy="3183765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905D0E1-A9B9-4B68-B0D3-EDC222855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178" y="569018"/>
            <a:ext cx="2545645" cy="36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4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6261125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en-US" sz="4000">
                <a:latin typeface="+mn-lt"/>
                <a:cs typeface="Arial Unicode MS"/>
              </a:rPr>
              <a:t>Thank you for your attention!</a:t>
            </a:r>
          </a:p>
          <a:p>
            <a:pPr algn="ctr" eaLnBrk="1" hangingPunct="1"/>
            <a:endParaRPr lang="en-US" sz="4000" b="1" i="1">
              <a:solidFill>
                <a:srgbClr val="FFFFFF"/>
              </a:solidFill>
              <a:latin typeface="+mn-lt"/>
              <a:cs typeface="Arial Unicode MS"/>
            </a:endParaRPr>
          </a:p>
          <a:p>
            <a:pPr algn="ctr"/>
            <a:r>
              <a:rPr lang="en-US" sz="4000" b="1" i="1">
                <a:solidFill>
                  <a:srgbClr val="FFFFFF"/>
                </a:solidFill>
                <a:latin typeface="+mn-lt"/>
                <a:cs typeface="Arial Unicode MS"/>
              </a:rPr>
              <a:t>Any questions?</a:t>
            </a:r>
          </a:p>
          <a:p>
            <a:pPr algn="ctr"/>
            <a:endParaRPr lang="en-US" sz="4000" b="1" i="1">
              <a:solidFill>
                <a:srgbClr val="FFFFFF"/>
              </a:solidFill>
              <a:latin typeface="+mn-lt"/>
              <a:cs typeface="Arial Unicode MS"/>
            </a:endParaRPr>
          </a:p>
          <a:p>
            <a:pPr algn="ctr"/>
            <a:r>
              <a:rPr lang="en-US" sz="4000" i="1">
                <a:solidFill>
                  <a:srgbClr val="FFFFFF"/>
                </a:solidFill>
                <a:latin typeface="+mn-lt"/>
              </a:rPr>
              <a:t>Q&amp;A</a:t>
            </a:r>
          </a:p>
          <a:p>
            <a:pPr algn="ctr"/>
            <a:r>
              <a:rPr lang="en-US" sz="4000" i="1">
                <a:solidFill>
                  <a:srgbClr val="FFFFFF"/>
                </a:solidFill>
                <a:latin typeface="+mn-lt"/>
              </a:rPr>
              <a:t>or</a:t>
            </a:r>
          </a:p>
          <a:p>
            <a:pPr algn="ctr" eaLnBrk="1" hangingPunct="1"/>
            <a:r>
              <a:rPr lang="en-US" sz="4000" b="1" i="1">
                <a:solidFill>
                  <a:srgbClr val="FFFFFF"/>
                </a:solidFill>
                <a:latin typeface="+mn-lt"/>
                <a:cs typeface="Arial Unicode MS"/>
              </a:rPr>
              <a:t>crcreporting@childrightsconnect.org</a:t>
            </a:r>
            <a:endParaRPr lang="fr-CH" sz="4400" b="1">
              <a:solidFill>
                <a:srgbClr val="FFFFFF"/>
              </a:solidFill>
              <a:latin typeface="Tahoma" pitchFamily="32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2425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4A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Child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Rights</a:t>
            </a:r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Connect</a:t>
            </a:r>
            <a:endParaRPr lang="fr-CH" sz="3700">
              <a:solidFill>
                <a:srgbClr val="FFFFFF"/>
              </a:solidFill>
              <a:latin typeface="TW Cen MT"/>
              <a:cs typeface="Arial Unicode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17408-AA3E-493D-B542-EB391C789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"/>
          <a:stretch/>
        </p:blipFill>
        <p:spPr>
          <a:xfrm>
            <a:off x="1524000" y="1436915"/>
            <a:ext cx="9144000" cy="4067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09227-73A8-467A-B546-8862F6BC88AB}"/>
              </a:ext>
            </a:extLst>
          </p:cNvPr>
          <p:cNvSpPr/>
          <p:nvPr/>
        </p:nvSpPr>
        <p:spPr>
          <a:xfrm>
            <a:off x="3008664" y="5710123"/>
            <a:ext cx="65669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CH" b="1">
                <a:hlinkClick r:id="rId4"/>
              </a:rPr>
              <a:t>www.childrightsconnect.org</a:t>
            </a:r>
            <a:r>
              <a:rPr lang="fr-CH" b="1"/>
              <a:t> and </a:t>
            </a:r>
            <a:r>
              <a:rPr lang="fr-CH" b="1">
                <a:hlinkClick r:id="rId5"/>
              </a:rPr>
              <a:t>crcreporting.childrightsconnect.org</a:t>
            </a:r>
            <a:endParaRPr lang="fr-CH" b="1"/>
          </a:p>
        </p:txBody>
      </p:sp>
    </p:spTree>
    <p:extLst>
      <p:ext uri="{BB962C8B-B14F-4D97-AF65-F5344CB8AC3E}">
        <p14:creationId xmlns:p14="http://schemas.microsoft.com/office/powerpoint/2010/main" val="148179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001486" y="-43541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Our Session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Handbook</a:t>
            </a:r>
            <a:endParaRPr lang="fr-CH" sz="3700">
              <a:solidFill>
                <a:srgbClr val="FFFFFF"/>
              </a:solidFill>
              <a:latin typeface="TW Cen MT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730624" y="1569918"/>
            <a:ext cx="11844936" cy="4049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r>
              <a:rPr lang="en-GB" altLang="fr-FR" sz="2400" b="1"/>
              <a:t>Our session handbook : 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French: </a:t>
            </a:r>
            <a:r>
              <a:rPr lang="en-GB" sz="2400">
                <a:ea typeface="+mn-lt"/>
                <a:cs typeface="+mn-lt"/>
                <a:hlinkClick r:id="rId3"/>
              </a:rPr>
              <a:t>www.childrightsconnect.org/wp-content/uploads/2020/08/crcreporting_s_handbook_adults_fr.pdf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English: </a:t>
            </a:r>
            <a:r>
              <a:rPr lang="en-GB" sz="2400">
                <a:ea typeface="+mn-lt"/>
                <a:cs typeface="+mn-lt"/>
                <a:hlinkClick r:id="rId4"/>
              </a:rPr>
              <a:t>www.childrightsconnect.org/wp-content/uploads/2020/08/crcreporting_s_handbook_adults_en.pdf</a:t>
            </a:r>
            <a:endParaRPr lang="en-GB" sz="2400"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err="1">
                <a:ea typeface="+mn-lt"/>
                <a:cs typeface="+mn-lt"/>
              </a:rPr>
              <a:t>Español</a:t>
            </a:r>
            <a:r>
              <a:rPr lang="en-GB" sz="2400">
                <a:ea typeface="+mn-lt"/>
                <a:cs typeface="+mn-lt"/>
              </a:rPr>
              <a:t>: </a:t>
            </a:r>
            <a:r>
              <a:rPr lang="en-GB" sz="2400">
                <a:ea typeface="+mn-lt"/>
                <a:cs typeface="+mn-lt"/>
                <a:hlinkClick r:id="rId5"/>
              </a:rPr>
              <a:t>www.childrightsconnect.org/wp-content/uploads/2018/01/crcreporting_s_handbook_adults_es.pdf</a:t>
            </a:r>
            <a:endParaRPr lang="en-GB" sz="2400"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GB" sz="2400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en-GB" sz="2400" u="sng">
                <a:ea typeface="+mn-lt"/>
                <a:cs typeface="+mn-lt"/>
              </a:rPr>
              <a:t>Please note</a:t>
            </a:r>
            <a:r>
              <a:rPr lang="en-GB" sz="2400">
                <a:ea typeface="+mn-lt"/>
                <a:cs typeface="+mn-lt"/>
              </a:rPr>
              <a:t>: Some information may differ as it is not suitable for the online session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9185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4691743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90th session: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context</a:t>
            </a:r>
            <a:endParaRPr lang="fr-FR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315291" y="1521141"/>
            <a:ext cx="11479626" cy="7065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800"/>
              <a:t>Standard Reporting Procedure: Cambodia, Canada, Cuba, Cyprus, Djibouti, Greece, Iceland, Kiribati, Somalia</a:t>
            </a:r>
            <a:endParaRPr lang="en-GB" altLang="fr-FR" sz="2800" b="1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800"/>
              <a:t>Simplified Reporting Procedure: Chile, Croatia, Zambia</a:t>
            </a:r>
            <a:endParaRPr lang="en-GB" altLang="fr-FR" sz="2800" b="1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GB" altLang="fr-FR" sz="2800"/>
          </a:p>
          <a:p>
            <a:r>
              <a:rPr lang="en-GB" sz="2800">
                <a:ea typeface="+mn-lt"/>
                <a:cs typeface="+mn-lt"/>
              </a:rPr>
              <a:t>Country reviews will be held in hybrid modality </a:t>
            </a:r>
            <a:r>
              <a:rPr lang="en-GB" sz="2800" b="1">
                <a:ea typeface="+mn-lt"/>
                <a:cs typeface="+mn-lt"/>
              </a:rPr>
              <a:t>online (4h) / in-person (6h): 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>
                <a:ea typeface="+mn-lt"/>
                <a:cs typeface="+mn-lt"/>
              </a:rPr>
              <a:t>online : </a:t>
            </a:r>
            <a:r>
              <a:rPr lang="en-GB" sz="2800">
                <a:ea typeface="+mn-lt"/>
                <a:cs typeface="+mn-lt"/>
              </a:rPr>
              <a:t>Canada, Greece and Kiribati 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>
                <a:ea typeface="+mn-lt"/>
                <a:cs typeface="+mn-lt"/>
              </a:rPr>
              <a:t>in person: </a:t>
            </a:r>
            <a:r>
              <a:rPr lang="en-GB" sz="2800">
                <a:ea typeface="+mn-lt"/>
                <a:cs typeface="+mn-lt"/>
              </a:rPr>
              <a:t>Cambodia, Chile, Croatia, Cuba, Cyprus, Djibouti, Iceland, Somalia, Zambia</a:t>
            </a:r>
            <a:br>
              <a:rPr lang="en-GB" sz="2800" b="1">
                <a:ea typeface="+mn-lt"/>
                <a:cs typeface="+mn-lt"/>
              </a:rPr>
            </a:br>
            <a:r>
              <a:rPr lang="en-GB" sz="2800" b="1">
                <a:ea typeface="+mn-lt"/>
                <a:cs typeface="+mn-lt"/>
              </a:rPr>
              <a:t> </a:t>
            </a:r>
            <a:br>
              <a:rPr lang="en-GB" sz="2800" b="1">
                <a:ea typeface="+mn-lt"/>
                <a:cs typeface="+mn-lt"/>
              </a:rPr>
            </a:br>
            <a:endParaRPr lang="en-GB" sz="2800" b="1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endParaRPr lang="en-GB" altLang="fr-FR" sz="2800" b="1"/>
          </a:p>
          <a:p>
            <a:pPr lvl="1">
              <a:lnSpc>
                <a:spcPct val="120000"/>
              </a:lnSpc>
            </a:pPr>
            <a:endParaRPr lang="en-GB" altLang="fr-FR" sz="2800"/>
          </a:p>
          <a:p>
            <a:pPr lvl="1">
              <a:lnSpc>
                <a:spcPct val="120000"/>
              </a:lnSpc>
            </a:pPr>
            <a:endParaRPr lang="en-GB" sz="2400"/>
          </a:p>
          <a:p>
            <a:pPr lvl="1">
              <a:lnSpc>
                <a:spcPct val="120000"/>
              </a:lnSpc>
            </a:pPr>
            <a:endParaRPr lang="fr-CH" altLang="fr-FR" sz="2400"/>
          </a:p>
        </p:txBody>
      </p:sp>
    </p:spTree>
    <p:extLst>
      <p:ext uri="{BB962C8B-B14F-4D97-AF65-F5344CB8AC3E}">
        <p14:creationId xmlns:p14="http://schemas.microsoft.com/office/powerpoint/2010/main" val="116884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354FD0-62E4-1059-8080-17D059044818}"/>
              </a:ext>
            </a:extLst>
          </p:cNvPr>
          <p:cNvSpPr/>
          <p:nvPr/>
        </p:nvSpPr>
        <p:spPr>
          <a:xfrm>
            <a:off x="-2116" y="708142"/>
            <a:ext cx="5936072" cy="479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144889" y="47037"/>
            <a:ext cx="4691743" cy="597371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Dates</a:t>
            </a:r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-387816" y="211667"/>
            <a:ext cx="6360404" cy="6376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r>
              <a:rPr lang="en-GB" sz="2400" b="1" u="sng">
                <a:solidFill>
                  <a:srgbClr val="FF0000"/>
                </a:solidFill>
                <a:latin typeface="TW Cen MT"/>
              </a:rPr>
              <a:t>Geneva </a:t>
            </a:r>
            <a:r>
              <a:rPr lang="en-GB" sz="2400" b="1" u="sng" err="1">
                <a:solidFill>
                  <a:srgbClr val="FF0000"/>
                </a:solidFill>
                <a:latin typeface="TW Cen MT"/>
              </a:rPr>
              <a:t>timezone</a:t>
            </a:r>
            <a:r>
              <a:rPr lang="en-GB" sz="2400" b="1">
                <a:solidFill>
                  <a:srgbClr val="FF0000"/>
                </a:solidFill>
                <a:latin typeface="TW Cen MT"/>
              </a:rPr>
              <a:t> </a:t>
            </a:r>
            <a:r>
              <a:rPr lang="en-GB" sz="2400">
                <a:solidFill>
                  <a:srgbClr val="FF0000"/>
                </a:solidFill>
                <a:latin typeface="TW Cen MT"/>
              </a:rPr>
              <a:t>⚠</a:t>
            </a:r>
            <a:endParaRPr lang="en-GB" altLang="fr-FR" sz="3200" b="1" u="sng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 i="1">
                <a:solidFill>
                  <a:srgbClr val="FFC000"/>
                </a:solidFill>
              </a:rPr>
              <a:t>Opening</a:t>
            </a:r>
            <a:r>
              <a:rPr lang="en-GB" altLang="fr-FR" sz="2100" b="1">
                <a:solidFill>
                  <a:srgbClr val="FFC000"/>
                </a:solidFill>
              </a:rPr>
              <a:t>: 03/05 at </a:t>
            </a:r>
            <a:r>
              <a:rPr lang="en-GB" altLang="fr-FR" sz="2100" b="1" u="sng">
                <a:solidFill>
                  <a:srgbClr val="FFC000"/>
                </a:solidFill>
              </a:rPr>
              <a:t>10am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Greece: 03/5 at 3pm - 04/05 at 10am</a:t>
            </a:r>
            <a:endParaRPr lang="en-GB" altLang="fr-FR" sz="2100" b="1">
              <a:solidFill>
                <a:srgbClr val="00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Iceland: 04/05 at 3pm – 05/05 at 10am </a:t>
            </a:r>
            <a:endParaRPr lang="en-GB" altLang="fr-FR" sz="2100" b="1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Cambodia : 05/05 at 3pm – 06/05 at 10am</a:t>
            </a:r>
            <a:endParaRPr lang="en-GB" altLang="fr-FR" sz="2100" b="1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Somalia : 9/05 at 3pm – 10/05 at 10am </a:t>
            </a:r>
            <a:endParaRPr lang="en-GB" altLang="fr-FR" sz="2100" b="1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Zambia: 10/05 at 3pm – 11/05 at 10am</a:t>
            </a:r>
            <a:endParaRPr lang="en-GB" altLang="fr-FR" sz="2100" b="1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100" b="1">
                <a:solidFill>
                  <a:srgbClr val="000000"/>
                </a:solidFill>
                <a:ea typeface="+mn-lt"/>
                <a:cs typeface="+mn-lt"/>
              </a:rPr>
              <a:t>Cuba: 11/05 at 3pm – 12/05 at 10am</a:t>
            </a:r>
            <a:endParaRPr lang="en-GB" altLang="fr-FR" sz="2100" b="1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Djibouti: 12/05 at 3pm – 13/05 at 10am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Cyprus: 16/05 at 3pm – 17/05 at 10am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Canada: 17/05 at 3pm – 18/05 at 3pm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Kiribati: 18/05 at 9am – 19/05 at 9am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Croatia: 19/05 at 3pm – 20/05 at 10am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>
                <a:solidFill>
                  <a:srgbClr val="000000"/>
                </a:solidFill>
              </a:rPr>
              <a:t>Chile: 24/05 at 3pm – 25/05 at 10am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altLang="fr-FR" sz="2100" b="1" i="1">
                <a:solidFill>
                  <a:srgbClr val="FFC000"/>
                </a:solidFill>
              </a:rPr>
              <a:t>Closing</a:t>
            </a:r>
            <a:r>
              <a:rPr lang="en-GB" altLang="fr-FR" sz="2100" b="1">
                <a:solidFill>
                  <a:srgbClr val="FFC000"/>
                </a:solidFill>
              </a:rPr>
              <a:t>: 3/06 at </a:t>
            </a:r>
            <a:r>
              <a:rPr lang="en-GB" altLang="fr-FR" sz="2100" b="1" u="sng">
                <a:solidFill>
                  <a:srgbClr val="FFC000"/>
                </a:solidFill>
              </a:rPr>
              <a:t>5pm</a:t>
            </a:r>
            <a:endParaRPr lang="en-GB" sz="210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endParaRPr lang="fr-CH" altLang="fr-FR" sz="2400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EEFB098-256B-C245-0A22-FDB9C0C0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56" y="-49518"/>
            <a:ext cx="6167495" cy="691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DEECDA-8AC1-46DB-B8F0-456B66313565}"/>
              </a:ext>
            </a:extLst>
          </p:cNvPr>
          <p:cNvSpPr/>
          <p:nvPr/>
        </p:nvSpPr>
        <p:spPr>
          <a:xfrm>
            <a:off x="7939715" y="5914736"/>
            <a:ext cx="1013291" cy="412596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14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3657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1" hangingPunct="1"/>
            <a:r>
              <a:rPr lang="fr-CH" sz="3700" dirty="0">
                <a:solidFill>
                  <a:srgbClr val="FFFFFF"/>
                </a:solidFill>
                <a:latin typeface="TW Cen MT"/>
                <a:cs typeface="Arial Unicode MS"/>
              </a:rPr>
              <a:t>Attend the dialogues in </a:t>
            </a:r>
            <a:r>
              <a:rPr lang="fr-CH" sz="3700" dirty="0" err="1">
                <a:solidFill>
                  <a:srgbClr val="FFFFFF"/>
                </a:solidFill>
                <a:latin typeface="TW Cen MT"/>
                <a:cs typeface="Arial Unicode MS"/>
              </a:rPr>
              <a:t>person</a:t>
            </a:r>
            <a:endParaRPr lang="fr-CH" sz="3700" dirty="0">
              <a:solidFill>
                <a:srgbClr val="FFFFFF"/>
              </a:solidFill>
              <a:latin typeface="TW Cen MT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0CF81-BF70-4D20-BBCA-D58F03244649}"/>
              </a:ext>
            </a:extLst>
          </p:cNvPr>
          <p:cNvSpPr txBox="1"/>
          <p:nvPr/>
        </p:nvSpPr>
        <p:spPr>
          <a:xfrm>
            <a:off x="67988" y="2430462"/>
            <a:ext cx="8797231" cy="2608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20000"/>
              </a:lnSpc>
            </a:pPr>
            <a:r>
              <a:rPr lang="fr-CH" sz="2400" dirty="0" err="1">
                <a:latin typeface="TW Cen MT"/>
                <a:ea typeface="+mn-lt"/>
                <a:cs typeface="+mn-lt"/>
              </a:rPr>
              <a:t>Register</a:t>
            </a:r>
            <a:r>
              <a:rPr lang="fr-CH" sz="2400" dirty="0">
                <a:latin typeface="TW Cen MT"/>
                <a:ea typeface="+mn-lt"/>
                <a:cs typeface="+mn-lt"/>
              </a:rPr>
              <a:t> on 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Indico</a:t>
            </a:r>
            <a:r>
              <a:rPr lang="fr-CH" sz="2400" dirty="0">
                <a:latin typeface="TW Cen MT"/>
                <a:ea typeface="+mn-lt"/>
                <a:cs typeface="+mn-lt"/>
              </a:rPr>
              <a:t> (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compulsory</a:t>
            </a:r>
            <a:r>
              <a:rPr lang="fr-CH" sz="2400" dirty="0">
                <a:latin typeface="TW Cen MT"/>
                <a:ea typeface="+mn-lt"/>
                <a:cs typeface="+mn-lt"/>
              </a:rPr>
              <a:t>, 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even</a:t>
            </a:r>
            <a:r>
              <a:rPr lang="fr-CH" sz="2400" dirty="0">
                <a:latin typeface="TW Cen MT"/>
                <a:ea typeface="+mn-lt"/>
                <a:cs typeface="+mn-lt"/>
              </a:rPr>
              <a:t> 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holders</a:t>
            </a:r>
            <a:r>
              <a:rPr lang="fr-CH" sz="2400" dirty="0">
                <a:latin typeface="TW Cen MT"/>
                <a:ea typeface="+mn-lt"/>
                <a:cs typeface="+mn-lt"/>
              </a:rPr>
              <a:t> of UN badges)! </a:t>
            </a:r>
            <a:r>
              <a:rPr lang="fr-CH" sz="2400" dirty="0">
                <a:latin typeface="TW Cen MT"/>
                <a:ea typeface="+mn-lt"/>
                <a:cs typeface="+mn-lt"/>
                <a:hlinkClick r:id="rId3"/>
              </a:rPr>
              <a:t>https://indico.un.org/event/36595/</a:t>
            </a:r>
            <a:endParaRPr lang="fr-CH" sz="2400" dirty="0">
              <a:latin typeface="TW Cen MT"/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r-CH" sz="2400" dirty="0">
                <a:latin typeface="TW Cen MT"/>
                <a:ea typeface="+mn-lt"/>
                <a:cs typeface="+mn-lt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fr-CH" sz="2400" dirty="0">
                <a:latin typeface="TW Cen MT"/>
                <a:ea typeface="+mn-lt"/>
                <a:cs typeface="+mn-lt"/>
              </a:rPr>
              <a:t>Please let us know if 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you</a:t>
            </a:r>
            <a:r>
              <a:rPr lang="fr-CH" sz="2400" dirty="0">
                <a:latin typeface="TW Cen MT"/>
                <a:ea typeface="+mn-lt"/>
                <a:cs typeface="+mn-lt"/>
              </a:rPr>
              <a:t> plan to attend the session in </a:t>
            </a:r>
            <a:r>
              <a:rPr lang="fr-CH" sz="2400" dirty="0" err="1">
                <a:latin typeface="TW Cen MT"/>
                <a:ea typeface="+mn-lt"/>
                <a:cs typeface="+mn-lt"/>
              </a:rPr>
              <a:t>person</a:t>
            </a:r>
            <a:r>
              <a:rPr lang="fr-CH" sz="2400" dirty="0">
                <a:latin typeface="TW Cen MT"/>
                <a:ea typeface="+mn-lt"/>
                <a:cs typeface="+mn-lt"/>
              </a:rPr>
              <a:t>!</a:t>
            </a:r>
            <a:endParaRPr lang="fr-FR" dirty="0"/>
          </a:p>
          <a:p>
            <a:pPr lvl="1">
              <a:lnSpc>
                <a:spcPct val="120000"/>
              </a:lnSpc>
            </a:pPr>
            <a:endParaRPr lang="en-GB" dirty="0"/>
          </a:p>
          <a:p>
            <a:pPr lvl="1">
              <a:lnSpc>
                <a:spcPct val="120000"/>
              </a:lnSpc>
            </a:pPr>
            <a:endParaRPr lang="fr-CH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887541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906487" y="0"/>
            <a:ext cx="6513639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State </a:t>
            </a:r>
            <a:r>
              <a:rPr lang="fr-CH" sz="3700" err="1">
                <a:solidFill>
                  <a:srgbClr val="FFFFFF"/>
                </a:solidFill>
                <a:latin typeface="TW Cen MT"/>
                <a:cs typeface="Arial Unicode MS"/>
              </a:rPr>
              <a:t>delegation</a:t>
            </a:r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 participation</a:t>
            </a:r>
            <a:endParaRPr lang="fr-CH" sz="3700"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1B160-38A6-4CAE-9759-E6B328BBBFC3}"/>
              </a:ext>
            </a:extLst>
          </p:cNvPr>
          <p:cNvSpPr txBox="1"/>
          <p:nvPr/>
        </p:nvSpPr>
        <p:spPr>
          <a:xfrm>
            <a:off x="906965" y="2057400"/>
            <a:ext cx="93075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TW Cen MT"/>
                <a:cs typeface="Segoe UI"/>
              </a:rPr>
              <a:t>The composition is available on the CRC session website under:</a:t>
            </a:r>
          </a:p>
          <a:p>
            <a:endParaRPr lang="en-GB" sz="2400">
              <a:latin typeface="TW Cen MT"/>
              <a:cs typeface="Segoe UI"/>
            </a:endParaRPr>
          </a:p>
          <a:p>
            <a:r>
              <a:rPr lang="en-GB" sz="2400" b="1">
                <a:latin typeface="TW Cen MT"/>
                <a:cs typeface="Segoe UI"/>
              </a:rPr>
              <a:t>"List of delegation/participants” for each </a:t>
            </a:r>
            <a:r>
              <a:rPr lang="en-GB" sz="2400" b="1">
                <a:solidFill>
                  <a:srgbClr val="000000"/>
                </a:solidFill>
                <a:latin typeface="TW Cen MT"/>
                <a:cs typeface="Segoe UI"/>
              </a:rPr>
              <a:t>country session</a:t>
            </a:r>
            <a:endParaRPr lang="en-GB" b="1">
              <a:solidFill>
                <a:srgbClr val="000000"/>
              </a:solidFill>
              <a:latin typeface="TW Cen M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24337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004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algn="ctr" eaLnBrk="1" hangingPunct="1"/>
            <a:r>
              <a:rPr lang="fr-CH" sz="3700">
                <a:solidFill>
                  <a:srgbClr val="FFFFFF"/>
                </a:solidFill>
                <a:latin typeface="TW Cen MT"/>
                <a:cs typeface="Arial Unicode MS"/>
              </a:rPr>
              <a:t>The Committee's reporting cycle </a:t>
            </a:r>
          </a:p>
        </p:txBody>
      </p:sp>
      <p:pic>
        <p:nvPicPr>
          <p:cNvPr id="1026" name="Picture 2" descr="Standard Reporting Cycle">
            <a:extLst>
              <a:ext uri="{FF2B5EF4-FFF2-40B4-BE49-F238E27FC236}">
                <a16:creationId xmlns:a16="http://schemas.microsoft.com/office/drawing/2014/main" id="{7EA9BF27-7FAA-42DF-A470-730627F5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2" y="1662954"/>
            <a:ext cx="3806797" cy="37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E74F5C-1A74-4B27-9181-A41BBB473E57}"/>
              </a:ext>
            </a:extLst>
          </p:cNvPr>
          <p:cNvSpPr/>
          <p:nvPr/>
        </p:nvSpPr>
        <p:spPr>
          <a:xfrm>
            <a:off x="4238013" y="3680651"/>
            <a:ext cx="1014292" cy="9669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2B37-3B65-4DCF-B6D5-C76F4229AC8A}"/>
              </a:ext>
            </a:extLst>
          </p:cNvPr>
          <p:cNvSpPr txBox="1"/>
          <p:nvPr/>
        </p:nvSpPr>
        <p:spPr>
          <a:xfrm>
            <a:off x="2168979" y="1911616"/>
            <a:ext cx="933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>
              <a:solidFill>
                <a:srgbClr val="0F1419"/>
              </a:solidFill>
              <a:latin typeface="-apple-system"/>
            </a:endParaRPr>
          </a:p>
          <a:p>
            <a:r>
              <a:rPr lang="en-GB">
                <a:solidFill>
                  <a:srgbClr val="0F1419"/>
                </a:solidFill>
                <a:latin typeface="-apple-system"/>
              </a:rPr>
              <a:t>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29C6C-8D69-450A-81F9-BAC4DAF20A5B}"/>
              </a:ext>
            </a:extLst>
          </p:cNvPr>
          <p:cNvSpPr txBox="1"/>
          <p:nvPr/>
        </p:nvSpPr>
        <p:spPr>
          <a:xfrm>
            <a:off x="569544" y="1911616"/>
            <a:ext cx="3198870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Public Meeting </a:t>
            </a:r>
            <a:endParaRPr lang="en-GB" sz="2400"/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Interactive dialogue between the Committee and the government </a:t>
            </a:r>
            <a:endParaRPr lang="en-GB" sz="2400"/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Great advocacy tool!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Joint activities at national level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highlight>
                <a:srgbClr val="FFFF00"/>
              </a:highlight>
            </a:endParaRPr>
          </a:p>
        </p:txBody>
      </p:sp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519E12D9-17D5-4F6B-8934-6B907F442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020" y="1586925"/>
            <a:ext cx="3924000" cy="3898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DB7C1-001F-4EE7-97CD-322F7680B482}"/>
              </a:ext>
            </a:extLst>
          </p:cNvPr>
          <p:cNvSpPr txBox="1"/>
          <p:nvPr/>
        </p:nvSpPr>
        <p:spPr>
          <a:xfrm>
            <a:off x="4724400" y="554915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Standard Reporting Cycle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F1208-68F1-41D7-89DF-3C684BF68C3C}"/>
              </a:ext>
            </a:extLst>
          </p:cNvPr>
          <p:cNvSpPr txBox="1"/>
          <p:nvPr/>
        </p:nvSpPr>
        <p:spPr>
          <a:xfrm>
            <a:off x="8579224" y="55043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Simplified Reporting Cycle​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D581E-9C06-463F-92D0-02188D9D439D}"/>
              </a:ext>
            </a:extLst>
          </p:cNvPr>
          <p:cNvSpPr/>
          <p:nvPr/>
        </p:nvSpPr>
        <p:spPr>
          <a:xfrm>
            <a:off x="8201604" y="3680651"/>
            <a:ext cx="1014292" cy="9669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86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0F436D33B9A44ADF5A8A4999F8FC5" ma:contentTypeVersion="14" ma:contentTypeDescription="Crée un document." ma:contentTypeScope="" ma:versionID="26a9cf714c49d536805bf76430946d41">
  <xsd:schema xmlns:xsd="http://www.w3.org/2001/XMLSchema" xmlns:xs="http://www.w3.org/2001/XMLSchema" xmlns:p="http://schemas.microsoft.com/office/2006/metadata/properties" xmlns:ns2="ba92f9c0-58a9-4d4a-b1f9-bb6292a6763b" xmlns:ns3="1dcbd37a-d123-4986-83db-275aed9dd8f0" targetNamespace="http://schemas.microsoft.com/office/2006/metadata/properties" ma:root="true" ma:fieldsID="52a4e5440e4944a1da0485cedc5ab153" ns2:_="" ns3:_="">
    <xsd:import namespace="ba92f9c0-58a9-4d4a-b1f9-bb6292a6763b"/>
    <xsd:import namespace="1dcbd37a-d123-4986-83db-275aed9dd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2f9c0-58a9-4d4a-b1f9-bb6292a67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bd37a-d123-4986-83db-275aed9dd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cbd37a-d123-4986-83db-275aed9dd8f0">
      <UserInfo>
        <DisplayName>Melissa Varron</DisplayName>
        <AccountId>2241</AccountId>
        <AccountType/>
      </UserInfo>
    </SharedWithUsers>
    <_Flow_SignoffStatus xmlns="ba92f9c0-58a9-4d4a-b1f9-bb6292a676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BF734F-8606-443E-8ACD-067226E4E00E}">
  <ds:schemaRefs>
    <ds:schemaRef ds:uri="1dcbd37a-d123-4986-83db-275aed9dd8f0"/>
    <ds:schemaRef ds:uri="ba92f9c0-58a9-4d4a-b1f9-bb6292a676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259071-FA11-4527-A882-A15ADA80EA0A}">
  <ds:schemaRefs>
    <ds:schemaRef ds:uri="1dcbd37a-d123-4986-83db-275aed9dd8f0"/>
    <ds:schemaRef ds:uri="ba92f9c0-58a9-4d4a-b1f9-bb6292a6763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29A6A-D9CF-4B0D-A0A3-99C76F1F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1211</Words>
  <Application>Microsoft Office PowerPoint</Application>
  <PresentationFormat>Widescreen</PresentationFormat>
  <Paragraphs>259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-apple-system</vt:lpstr>
      <vt:lpstr>Arial</vt:lpstr>
      <vt:lpstr>Arial,Sans-Serif</vt:lpstr>
      <vt:lpstr>Calibri</vt:lpstr>
      <vt:lpstr>Tahoma</vt:lpstr>
      <vt:lpstr>Times New Roman</vt:lpstr>
      <vt:lpstr>Tw Cen MT</vt:lpstr>
      <vt:lpstr>Tw Cen MT</vt:lpstr>
      <vt:lpstr>Tw Cen MT Condensed</vt:lpstr>
      <vt:lpstr>Tw Cen MT Condensed (Headings)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</vt:lpstr>
      <vt:lpstr>Country Task Force</vt:lpstr>
      <vt:lpstr>Country Task Force</vt:lpstr>
      <vt:lpstr>Country Task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Fanny Chappuis</cp:lastModifiedBy>
  <cp:revision>1</cp:revision>
  <dcterms:created xsi:type="dcterms:W3CDTF">2021-04-06T10:26:53Z</dcterms:created>
  <dcterms:modified xsi:type="dcterms:W3CDTF">2022-04-26T13:52:05Z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0x010100BB20F436D33B9A44ADF5A8A4999F8FC5</vt:lpwstr>
  </property>
</Properties>
</file>